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3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34.xml" ContentType="application/vnd.openxmlformats-officedocument.presentationml.notesSlide+xml"/>
  <Override PartName="/ppt/ink/ink63.xml" ContentType="application/inkml+xml"/>
  <Override PartName="/ppt/notesSlides/notesSlide35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9" r:id="rId2"/>
    <p:sldId id="270" r:id="rId3"/>
    <p:sldId id="271" r:id="rId4"/>
    <p:sldId id="279" r:id="rId5"/>
    <p:sldId id="280" r:id="rId6"/>
    <p:sldId id="281" r:id="rId7"/>
    <p:sldId id="282" r:id="rId8"/>
    <p:sldId id="283" r:id="rId9"/>
    <p:sldId id="286" r:id="rId10"/>
    <p:sldId id="285" r:id="rId11"/>
    <p:sldId id="287" r:id="rId12"/>
    <p:sldId id="288" r:id="rId13"/>
    <p:sldId id="290" r:id="rId14"/>
    <p:sldId id="289" r:id="rId15"/>
    <p:sldId id="291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09" r:id="rId31"/>
    <p:sldId id="310" r:id="rId32"/>
    <p:sldId id="311" r:id="rId33"/>
    <p:sldId id="314" r:id="rId34"/>
    <p:sldId id="313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37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65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Noto Sans" panose="020B0502040504020204" pitchFamily="34" charset="0"/>
      <p:regular r:id="rId77"/>
      <p:bold r:id="rId78"/>
      <p:italic r:id="rId79"/>
      <p:boldItalic r:id="rId80"/>
    </p:embeddedFont>
    <p:embeddedFont>
      <p:font typeface="Prata" pitchFamily="2" charset="0"/>
      <p:regular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2" autoAdjust="0"/>
    <p:restoredTop sz="94733" autoAdjust="0"/>
  </p:normalViewPr>
  <p:slideViewPr>
    <p:cSldViewPr snapToGrid="0">
      <p:cViewPr varScale="1">
        <p:scale>
          <a:sx n="96" d="100"/>
          <a:sy n="96" d="100"/>
        </p:scale>
        <p:origin x="168" y="264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34.6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 24575,'39'0'0,"-5"0"0,-16 0 0,12 11 0,-8-3 0,6 3 0,-17 0 0,-4-5 0,-2 5 0,0 1 0,1-1 0,5-5 0,1-1 0,0 0 0,0-3 0,0 3 0,-1-5 0,1 0 0,0 0 0,0 0 0,0 0 0,-1 0 0,0 0 0,0 0 0,0 0 0,0 0 0,1 0 0,0 0 0,0 0 0,6 0 0,9 0 0,1 0 0,6 0 0,-7 0 0,-1 0 0,0 0 0,-6 0 0,5 0 0,-12 0 0,5 0 0,-6 0 0,0 0 0,-1 0 0,-5 5 0,9-4 0,-7 4 0,9-5 0,-5 0 0,18 0 0,0 0 0,18 0 0,-5 0 0,-8 0 0,7 0 0,-14 0 0,13 0 0,-12 0 0,-2 0 0,-2 0 0,-12 0 0,6 0 0,-7 0 0,-1 0 0,1 0 0,-1 0 0,0 0 0,0 0 0,1 0 0,6 0 0,2 0 0,6 0 0,1 0 0,-1 0 0,0 0 0,-6 0 0,5-6 0,-5 5 0,0-5 0,4 0 0,-10 4 0,11-4 0,-12 6 0,5 0 0,-6 0 0,7 0 0,-6 0 0,5 0 0,-6 0 0,0-5 0,0 4 0,6-4 0,-4 5 0,10 0 0,-10-6 0,11 5 0,-6-4 0,8 5 0,-7 0 0,4 0 0,-10-6 0,11 5 0,-5-4 0,6 5 0,-6-6 0,4 5 0,-4-5 0,7 6 0,-7-5 0,4 4 0,-10-5 0,11 6 0,-12-5 0,12 4 0,0-5 0,3 0 0,3 5 0,-11-5 0,5 0 0,-11 4 0,4-3 0,0 5 0,-4 0 0,4 0 0,-6 0 0,0 0 0,0 0 0,0 0 0,-1 0 0,8-6 0,-6 4 0,6-4 0,-8 6 0,1 0 0,0 0 0,0 0 0,0 0 0,0 0 0,0 0 0,0 0 0,0-5 0,0 3 0,6-3 0,-5 0 0,6 3 0,-7-3 0,6 5 0,-5 0 0,6 0 0,-7 0 0,6-6 0,-5 5 0,6-5 0,-7 6 0,5 0 0,-4 0 0,4 0 0,-5 0 0,0 0 0,-1 0 0,-5 5 0,4-4 0,-4 9 0,17-4 0,-9 1 0,15 4 0,-9-9 0,6 3 0,0-5 0,1 0 0,-1 0 0,0 0 0,1 0 0,-8 0 0,6 0 0,-5 0 0,0 0 0,-2 0 0,-6 0 0,0 0 0,0 0 0,0 0 0,-1 0 0,-4 6 0,-2 5 0,0 1 0,1-1 0,1 0 0,9-5 0,-8 1 0,3 3 0,0-9 0,-36-11 0,12 6 0,-22-11 0,10 15 0,5 0 0,-12 0 0,4 0 0,-4 0 0,6 0 0,6 0 0,-5 0 0,11 0 0,-5 0 0,7 0 0,0 0 0,0 0 0,-6 0 0,4 0 0,-18 0 0,10 0 0,-12 0 0,7 0 0,1 0 0,-1 0 0,7 0 0,2 0 0,6 0 0,0 0 0,0 0 0,1 0 0,0 0 0,0 0 0,-1 5 0,0 2 0,1 4 0,-1-4 0,0-2 0,5 0 0,-3 2 0,3 4 0,1 1 0,-5-6 0,5 5 0,-6-10 0,5 10 0,28-10 0,-9 4 0,20-5 0,-20 0 0,5 0 0,-3-5 0,3 4 0,-5-10 0,-1 10 0,8-11 0,-6 6 0,5-7 0,1 6 0,-6-3 0,5 3 0,1 0 0,-6 2 0,5 5 0,6 0 0,-9 0 0,15 0 0,-17 0 0,6 0 0,-7 0 0,-1 0 0,1 0 0,0 0 0,0 0 0,0 0 0,0 0 0,0 0 0,0 0 0,0 0 0,-1 0 0,1 0 0,0 0 0,0 0 0,0 0 0,0 0 0,-1 0 0,1 0 0,7 0 0,-1 0 0,8 0 0,-7 0 0,-1 0 0,1 0 0,-6 0 0,5 0 0,-6 0 0,0 0 0,0 0 0,0 0 0,0 0 0,0 0 0,0 0 0,-1 0 0,1 0 0,0 0 0,-1 0 0,1 0 0,0 0 0,0 0 0,0 0 0,0 0 0,0 0 0,6 0 0,-4 0 0,4 0 0,-6 0 0,0 0 0,0 0 0,0 0 0,-1 0 0,8 0 0,-6 0 0,6 0 0,-7 0 0,-1 0 0,1 0 0,0 0 0,7 0 0,-6 0 0,5 0 0,-6 0 0,0 0 0,7 0 0,-6 0 0,5 0 0,-6 0 0,0 0 0,0 0 0,0 0 0,0 0 0,0 0 0,0 0 0,6 6 0,-5-5 0,12 5 0,-11-6 0,10 0 0,-10 0 0,4 5 0,-6-3 0,0 3 0,0-5 0,0 0 0,-6 5 0,5-3 0,-5 3 0,6 0 0,0-3 0,0 3 0,0 0 0,6-4 0,2 5 0,6 0 0,-6-5 0,5 11 0,-12-11 0,12 5 0,-12-6 0,12 6 0,-11-5 0,4 5 0,-6 0 0,-6 0 0,0 5 0,-28-4 0,11-2 0,-18 0 0,17-4 0,0 4 0,-7 1 0,6-4 0,-11 4 0,10-6 0,-3 0 0,5 0 0,0 0 0,38 0 0,-18 0 0,31 0 0,-27 0 0,0 0 0,5 0 0,-4 0 0,4 0 0,-5 0 0,-1 0 0,1 0 0,0 0 0,-1 0 0,1 0 0,7 0 0,1 0 0,6 0 0,0 0 0,1 0 0,-1 0 0,0 0 0,1 0 0,-1 0 0,-6 0 0,-2 0 0,-6 0 0,0 0 0,0 0 0,0 0 0,0 0 0,-1 0 0,0 0 0,1 0 0,-1 0 0,1 0 0,7 0 0,1 0 0,6 0 0,-6 0 0,5 0 0,-6 0 0,8 0 0,-7 0 0,-2 0 0,0 0 0,-4 0 0,4 0 0,-6 0 0,0 0 0,0 0 0,0 0 0,0 0 0,-1 0 0,1 0 0,0 0 0,0 0 0,0 0 0,6 0 0,2 0 0,0 0 0,5 0 0,-5 0 0,6 0 0,1 0 0,-1 0 0,12 0 0,-9 0 0,3 0 0,-8 0 0,-10 0 0,11 0 0,-12 0 0,6 0 0,-8 0 0,1 0 0,0 0 0,0 0 0,0 0 0,0 0 0,0 0 0,6 5 0,-4-3 0,4 4 0,-6-6 0,6 6 0,-4-5 0,4 5 0,-6-6 0,0 0 0,0 0 0,0 5 0,-1-3 0,1 3 0,6-5 0,-4 0 0,4 0 0,-6 0 0,7 0 0,-6 0 0,5 0 0,1 0 0,-6 0 0,12 0 0,-12 0 0,12 0 0,-5 0 0,6 0 0,1 0 0,6 0 0,-4 0 0,12 0 0,-13 0 0,14 0 0,-7 0 0,9 0 0,-1 0 0,0 0 0,20 0 0,-23 0 0,21 0 0,-33 0 0,0 0 0,-4 0 0,-10 0 0,11 0 0,-12 0 0,5 0 0,-6 0 0,0 0 0,0 0 0,0 0 0,0 0 0,0 0 0,-1 0 0,1 0 0,7 0 0,-6 0 0,12 0 0,-5 0 0,6 0 0,0 0 0,1 0 0,-7 0 0,4 0 0,-10 0 0,4 0 0,-6 0 0,0 0 0,0 0 0,6 0 0,-4 0 0,4 0 0,-6 0 0,6 0 0,-4 0 0,10 0 0,-4 0 0,18 0 0,-8 0 0,8 0 0,-12 0 0,0 0 0,1 0 0,-1 0 0,0 0 0,1 0 0,-1 0 0,-6 0 0,5 0 0,-5 0 0,-1 0 0,6 6 0,-11-5 0,10 5 0,-10-6 0,10 6 0,-4-5 0,7 5 0,-1-6 0,0 0 0,1 0 0,11 0 0,-9 0 0,17 0 0,-18 0 0,6 6 0,-14-4 0,4 3 0,-4-5 0,0 0 0,-1 0 0,-8 6 0,8-5 0,-6 4 0,6-5 0,-1 6 0,-5-4 0,6 3 0,-1-5 0,-5 0 0,6 0 0,-1 0 0,-4 0 0,4 0 0,0 6 0,2-4 0,0 4 0,5-6 0,-5 0 0,0 5 0,4-4 0,-10 5 0,11-6 0,-12 0 0,12 0 0,-12 0 0,12 0 0,-5 0 0,6 0 0,-6 0 0,5 0 0,-5 0 0,6 0 0,1 0 0,-1 0 0,0 0 0,1 0 0,6 0 0,-4 0 0,-2 0 0,5 0 0,-16 0 0,16 0 0,-12 0 0,6 0 0,1 0 0,-1 0 0,-6 0 0,12 0 0,-10 0 0,5 0 0,6 0 0,-12 0 0,13 0 0,-7 0 0,7 0 0,-6 0 0,6 0 0,-8 0 0,0 0 0,0 0 0,1 0 0,-7 0 0,4 0 0,-4 0 0,0 0 0,10 0 0,-15 0 0,8 0 0,-11 0 0,0 0 0,0 0 0,0 0 0,0 0 0,0 0 0,-1 0 0,1 5 0,-5-4 0,-2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9:08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 24575,'26'0'0,"-3"-5"0,-11 3 0,-1-3 0,1 5 0,0 0 0,-1 0 0,0 0 0,-1 0 0,-4 10 0,-1-3 0,0 5 0,1-8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4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 24575,'53'0'0,"2"0"-984,27 0 0,-9 0 492,-21 0 0,0 0-492,30 0 0,-16 0 0,-2 0 0,-12 0 905,-16 0 79,-3 0 983,-6 0 0,-7 0 0,-2 0 0,-6 0 0,0 0 0,0 0 0,0 0-897,0 0-86,-1 0 0,8 6 0,1-5 0,6 5 0,12-6 0,-9 0 0,9 0 0,-11 0 0,-1 0 0,0 0 0,-6 0 0,5 0 0,-12 0 0,12 0 0,-11 0 0,4 0 0,0 0 0,-4 0 0,10 0 0,-10 0 0,11 0 0,-12 0 0,12 0 0,-5 0 0,6 0 0,0 0 0,1 0 0,-1 0 0,8 0 0,-6 0 0,6 0 0,-1 0 0,-4 0 0,4 0 0,-6 6 0,-7-5 0,4 5 0,-10-6 0,10 6 0,-10-5 0,11 5 0,-5-6 0,18 6 0,-2-5 0,4 11 0,2-10 0,-7 3 0,9 2 0,-9-6 0,7 6 0,-14-7 0,13 0 0,-12 0 0,4 0 0,1 6 0,-6-4 0,6 10 0,0-11 0,-6 5 0,6 0 0,0-5 0,-6 11 0,6-11 0,-8 5 0,8-6 0,-6 0 0,6 0 0,-14 0 0,5 0 0,-5 0 0,6 0 0,1 0 0,-1 0 0,-6 0 0,4 0 0,-4 0 0,7 0 0,-1 0 0,0 0 0,1 0 0,-1 0 0,8 0 0,-6 6 0,14-4 0,-14 9 0,6-9 0,0 10 0,-6-10 0,13 10 0,-13-10 0,6 4 0,0 1 0,-6-5 0,14 4 0,5 0 0,-8-5 0,6 11 0,-11-11 0,-5 5 0,4 0 0,-6-4 0,-1 9 0,0-9 0,1 3 0,-7 1 0,4-5 0,4 4 0,0-5 0,13 0 0,-12 0 0,12 0 0,-5 0 0,16 0 0,2 0 0,8 0 0,11 0 0,2 0 0,10 0 0,0 0 0,0 0 0,0 0 0,0 0 0,-10 0 0,-2 0 0,-19 0 0,7 0 0,-16 0 0,0 0 0,-4 0 0,-13 0 0,6 0 0,-7 0 0,-1 0 0,-6 0 0,5 0 0,-6 6 0,8-4 0,-1 4 0,-6-6 0,5 0 0,6 0 0,-8 5 0,14-4 0,-17 4 0,6-5 0,8 0 0,-6 0 0,6 0 0,-8 0 0,8 0 0,-6 0 0,13 0 0,-12 0 0,5 0 0,-1 0 0,-4 0 0,12 0 0,-13 0 0,25 0 0,-22 0 0,15 0 0,-12 0 0,-6 0 0,13 0 0,-12 0 0,12 0 0,-5 7 0,-1-6 0,6 6 0,-5-1 0,0-4 0,5 4 0,-5-6 0,0 0 0,5 0 0,-5 0 0,0 6 0,5-4 0,-12 3 0,4 1 0,1-4 0,-6 4 0,14 0 0,-14-4 0,14 4 0,-7 0 0,9-4 0,-1 4 0,0-6 0,9 0 0,-6 0 0,14 0 0,-14 0 0,15 0 0,-7 0 0,0 0 0,7 0 0,-7 0 0,0 0 0,-2 0 0,-9 0 0,1 0 0,-1 0 0,0 0 0,-7 0 0,5 0 0,-12 0 0,4 0 0,1 0 0,-5 0 0,4 0 0,-6 0 0,-1 0 0,0 0 0,1 0 0,7 0 0,-6 0 0,6 0 0,-8 0 0,8 0 0,-6 0 0,6 0 0,-8 0 0,1 0 0,-1 0 0,0 0 0,-6 0 0,-2 0 0,-6 0 0,0 0 0,0 0 0,0 0 0,-5-4 0,-2-8 0,-5-1 0,0-5 0,0 0 0,-6 4 0,0-4 0,-6 5 0,-7-5 0,-1 4 0,-14-12 0,-4-5 0,-14-1 0,4-5 0,-13 5 0,16 3 0,-7 5 0,8 3 0,8 7 0,2 6 0,14-3 0,2 10 0,-1-5 0,5 6 0,-4 0 0,-1 0 0,6 0 0,-6 0 0,1 0 0,4 0 0,-4 0 0,6 0 0,-1 0 0,2 0 0,-1 0 0,0 0 0,1 0 0,-2 0 0,-5 0 0,-2 0 0,-14 0 0,5 0 0,-12 0 0,-4 0 0,0 0 0,-7 7 0,8-6 0,1 12 0,7-11 0,2 4 0,7-6 0,7 0 0,2 0 0,6 0 0,0 0 0,0 0 0,0 0 0,-7 0 0,-1 0 0,-6 0 0,-8 0 0,5 0 0,-12 0 0,5 0 0,-8 0 0,8 0 0,2 0 0,14 0 0,2 0 0,6 0 0,0 0 0,-1 0 0,2 0 0,-1 0 0,-5 0 0,-2 0 0,-7 0 0,0 0 0,-8 0 0,-2 0 0,-7 0 0,-10 0 0,8 0 0,-8 0 0,10 0 0,7 0 0,2 0 0,14 0 0,1 5 0,7-3 0,6 8 0,0-4 0,11 5 0,8-5 0,14-1 0,9 2 0,0-6 0,14 13 0,-12-12 0,14 5 0,-9-1 0,0-4 0,10 11 0,-8-11 0,7 5 0,-9-1 0,1-4 0,-1 4 0,-7 0 0,-2-5 0,-8 5 0,-6 0 0,5-5 0,-12 9 0,12-8 0,-5 3 0,6-5 0,0 6 0,8-5 0,11 12 0,0-11 0,26 5 0,-15 0 0,27-5 0,3 5 0,2-7 0,8 0 0,0 8 0,-18-6 0,16 6 0,-29-8 0,8 0 0,-19 0 0,-10 0 0,-10 0 0,-7 0 0,-8 0 0,0 0 0,-7 0 0,0 0 0,-1 0 0,-4 5 0,4-4 0,-5 5 0,6-6 0,-1 0 0,1 0 0,6 0 0,2 0 0,14 0 0,2 0 0,7 0 0,9 0 0,12 0 0,2 0 0,6 0 0,-9 0 0,0 0 0,-9 0 0,-2 0 0,-16 0 0,-2 0 0,-8 0 0,-6 0 0,-2 0 0,-6 0 0,0 0 0,0 0 0,-1 0 0,0 0 0,0 0 0,8 0 0,8 0 0,68 0 0,-37 0 0,-7 0 0,0 0 0,1 0 0,-14 0 0,12 0 0,-14 0 0,0 0 0,5 0 0,-19 0 0,10 0 0,-19 0 0,12 0 0,-12 0 0,6 0 0,-7 0 0,0 5 0,6-4 0,-5 5 0,12 0 0,-5-5 0,6 5 0,8 0 0,-6-4 0,14 4 0,-14-6 0,13 0 0,-12 6 0,12-4 0,-5 3 0,16-5 0,2 7 0,9-5 0,0 5 0,0-7 0,10 0 0,2 0 0,10 0 0,-10 0 0,8 0 0,-18 0 0,-1 0 0,-12 0 0,-9 0 0,-7 0 0,-9 0 0,-2 0 0,-11 0 0,4 0 0,-6 0 0,-1 0 0,0 0 0,1 0 0,-1 0 0,1 0 0,7 0 0,8 0 0,1 0 0,6 0 0,0 0 0,-6 0 0,14 0 0,-14 0 0,6 0 0,-8 0 0,0 6 0,1-5 0,-7 5 0,4-6 0,-4 0 0,7 6 0,-1-4 0,0 3 0,0-5 0,13 0 0,-10 0 0,16 0 0,-16 0 0,12 0 0,-13 0 0,13 0 0,-5 0 0,7 0 0,1 0 0,-1 0 0,0 7 0,0-6 0,0 6 0,9-7 0,-6 0 0,6 0 0,0 0 0,-7 0 0,16 0 0,-7 0 0,9 0 0,0 0 0,10 0 0,-8 0 0,18 0 0,-8 0 0,0 0 0,8 0 0,-18 0 0,18 0 0,-27 0 0,6 0 0,-19 0 0,-7 0 0,-8 0 0,-4 0 0,-10 0 0,4 0 0,-6 0 0,-1 0 0,1 0 0,-1 0 0,1 0 0,0 0 0,6 0 0,2 0 0,6 0 0,8 0 0,2 0 0,0 0 0,5 0 0,-13 0 0,6-6 0,-14 4 0,5-4 0,-12 1 0,6 4 0,-13-10 0,-49-3 0,31 6 0,-37-5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8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5507 147 24575,'30'0'0,"-3"0"0,-15 0 0,-1 0 0,1-5 0,-1 4 0,-4-15 0,-2 8 0,-5-8 0,0 4 0,0 1 0,0-1 0,-5 5 0,-8 2 0,0 5 0,-12 0 0,-3 0 0,0 0 0,-6 0 0,7 0 0,-7 0 0,6 0 0,-7 0 0,9 0 0,0 0 0,5 0 0,3 0 0,0 0 0,4 0 0,-5 0 0,7 0 0,0 0 0,0 0 0,0 0 0,-7 0 0,6 0 0,-6 0 0,7 0 0,-6 0 0,4 0 0,-11 0 0,12 0 0,-12 0 0,-3 0 0,0 0 0,-14 0 0,14 0 0,-14 0 0,14 0 0,-6 0 0,7 0 0,1 0 0,-1 0 0,7 0 0,2 0 0,6 0 0,0 0 0,0 0 0,-1 0 0,1 0 0,1 0 0,-1 0 0,0 0 0,-7 0 0,6 0 0,-12 0 0,5-6 0,0 5 0,-5-5 0,5 6 0,0 0 0,1 0 0,7 0 0,0 0 0,0 0 0,0 0 0,1 0 0,-7 0 0,-2 0 0,-14 0 0,6 0 0,-14 0 0,6 0 0,-7 0 0,-1 0 0,8 0 0,-5 0 0,12 0 0,-5 0 0,8 0 0,-1 0 0,1-6 0,-1 4 0,7-3 0,-5 5 0,5 0 0,-6-6 0,-1 4 0,0-4 0,1 6 0,6 0 0,1 0 0,7 0 0,0 0 0,1 0 0,-1 0 0,1 0 0,0 0 0,-7 0 0,-2 0 0,-18 0 0,1 0 0,-3 0 0,-2 0 0,6 0 0,-7 0 0,-9 0 0,6 0 0,-6 0 0,8 0 0,8 0 0,2 0 0,14 0 0,2 0 0,6 0 0,0 0 0,0 0 0,-5 0 0,4 0 0,-11 0 0,4-6 0,-14 5 0,6-5 0,-14 6 0,14 0 0,-6 0 0,7 0 0,1 0 0,-1 0 0,1 0 0,-1 0 0,1 0 0,-1 0 0,7 0 0,-5 0 0,-2 0 0,-2 0 0,-5 0 0,8 0 0,-8 0 0,6 0 0,-6 0 0,7 0 0,7 0 0,-5 0 0,12 0 0,-6 0 0,8 0 0,-1 0 0,0 0 0,-6 0 0,-2 0 0,-14 0 0,-2 0 0,-8 0 0,1 0 0,-1 0 0,9 0 0,0 0 0,15 0 0,-5 0 0,12 0 0,-5 0 0,6 0 0,0 0 0,0 0 0,-7 0 0,6 0 0,-12 0 0,4 0 0,1 0 0,-4 0 0,10 0 0,-5 0 0,1 0 0,4 0 0,-4 0 0,6 0 0,0 0 0,-7 0 0,5 0 0,-11 0 0,5 0 0,0 0 0,-5 0 0,12 0 0,-12 0 0,11 0 0,-4 0 0,-1 0 0,5 0 0,-4 0 0,-1 0 0,6 0 0,-12 0 0,5 0 0,0 0 0,-5 0 0,5 0 0,-7 0 0,1 0 0,-1 0 0,1 0 0,-1 0 0,-7 0 0,6 0 0,-6 0 0,7 0 0,7 0 0,2 0 0,-1 0 0,6 0 0,-5 0 0,6 0 0,-6 0 0,5 0 0,-4 0 0,-2 0 0,5 0 0,-4 0 0,6 0 0,-7 0 0,6 0 0,-6 0 0,7 0 0,0 0 0,0 0 0,0 0 0,0 0 0,0 0 0,1 0 0,4 5 0,-4-4 0,5 5 0,-6-1 0,6 1 0,-4 5 0,4-4 0,-6-2 0,0 0 0,-12 2 0,9 0 0,-15 5 0,10-11 0,-7 11 0,1-5 0,-1 6 0,1 0 0,-1 1 0,7-2 0,-5 1 0,5 0 0,-7 0 0,7 0 0,2-6 0,6-2 0,5-5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39:4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580 1 24575,'-34'0'0,"-13"0"0,19 0 0,-17 0 0,4 0 0,0 0 0,-14 0 0,3 0 0,-1 0 0,-3 0 0,-33 0 0,72 0 0,6 0 0,1 0 0,35 0 0,-18 0 0,30 0 0,-32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1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93 24575,'-31'0'0,"0"0"0,12 0 0,0 0 0,-16 0 0,10 0 0,-12 0 0,12 0 0,-3 0 0,0 0 0,-14 0 0,6 0 0,-7 0 0,0 0 0,-1 0 0,1 0 0,-1 0 0,1 0 0,-1 0 0,8 0 0,2 0 0,8 0 0,-1 0 0,1 0 0,6 0 0,-5 0 0,11 0 0,-4 0 0,6 0 0,0 0 0,1 0 0,-7 0 0,4 0 0,-11 0 0,12 0 0,-12 0 0,5 0 0,0-5 0,-5 3 0,5-3 0,-7 5 0,1 0 0,-1 0 0,1 0 0,-1 0 0,1 0 0,-1 0 0,7 0 0,-5 0 0,5-6 0,0 5 0,-5-5 0,11 6 0,-11 0 0,12 0 0,-12 0 0,6 0 0,-1 0 0,3 0 0,5 0 0,1 0 0,0 0 0,-8 0 0,6 0 0,-12 0 0,11 0 0,-11 0 0,6 0 0,-1 0 0,3 0 0,6 0 0,43 0 0,-16 0 0,37 0 0,-19 6 0,-6 2 0,13 6 0,23 13 0,-5-8 0,23 9 0,-19-12 0,-8-1 0,5 0 0,-14-6 0,6 4 0,-9-11 0,-7 10 0,5-11 0,-13 11 0,14-11 0,-14 11 0,13-4 0,-5-1 0,0 6 0,5-12 0,-5 11 0,16-10 0,-7 4 0,16-6 0,-7 0 0,9 7 0,0-5 0,-13 2 0,1-1 0,21-3 0,-21 0 0,-1 0 0,23 0 0,-8 7 0,8-5 0,0 5 0,-16-1 0,13-4 0,-15 4 0,-1 1 0,-2-6 0,-9 6 0,0-7 0,-7 0 0,-2 0 0,-8 0 0,-6 0 0,-1 0 0,-7 0 0,-1 0 0,1 0 0,0 0 0,0 0 0,0 0 0,-1 0 0,1 0 0,0 0 0,0 0 0,6 0 0,2 0 0,6 0 0,-6 0 0,5-6 0,-5 4 0,6-10 0,1 5 0,-7 0 0,-2 1 0,-6 0 0,0 5 0,-6-10 0,0 5 0,-6-6 0,0 1 0,0-1 0,0 1 0,0 0 0,0-1 0,0 1 0,-12-7 0,-3 4 0,-28-13 0,-4 10 0,-7-5 0,-7 6 0,7 1 0,-1 0 0,11 6 0,10-4 0,14 12 0,1-5 0,7 6 0,0 0 0,0 0 0,0 0 0,-7-6 0,6 5 0,-12-5 0,5 0 0,-7 4 0,1-10 0,-1 11 0,7-5 0,2 6 0,6 0 0,0 0 0,46 0 0,-17 0 0,45 0 0,-26 0 0,7 0 0,1 0 0,18 6 0,-14-4 0,15 11 0,-11-12 0,-7 12 0,16-11 0,-15 4 0,6-6 0,-9 0 0,-7 0 0,5 0 0,-13 0 0,6 6 0,-7-4 0,-1 3 0,0-5 0,1 6 0,-1 2 0,8-1 0,2-1 0,-1 0 0,7-5 0,-6 5 0,26-6 0,-14 0 0,23 0 0,-25 6 0,6-4 0,0 4 0,-7-6 0,7 0 0,-16 0 0,-2 0 0,-8 0 0,1 0 0,-7 0 0,-2 0 0,-6 6 0,0-5 0,-1 9 0,1-3 0,-1-1 0,1-1 0,6 1 0,2-5 0,6 11 0,1-11 0,7 5 0,1 0 0,9-4 0,-1 4 0,0-6 0,0 0 0,1 7 0,8-6 0,-7 6 0,7-7 0,-8 0 0,-1 0 0,0 0 0,-7 0 0,5 0 0,-5 0 0,0 0 0,-2 0 0,-8 0 0,0 0 0,1 0 0,-1 0 0,8 0 0,-6 0 0,13 0 0,-5 0 0,16 0 0,-6 0 0,14 0 0,-6 0 0,9 0 0,0 0 0,0 0 0,10 0 0,-8 0 0,8 0 0,-19 0 0,7 0 0,-16 0 0,27 0 0,-24 0 0,7 0 0,-21 0 0,-8 0 0,0 0 0,1 0 0,-7 0 0,4 0 0,-4 0 0,7 0 0,-1 0 0,0 0 0,8 0 0,-6 0 0,0 0 0,-4 0 0,-4 0 0,0 0 0,-2 0 0,-6 0 0,0 0 0,0 0 0,0 0 0,6 0 0,-4 0 0,11 0 0,-5 0 0,13 0 0,3 0 0,7 0 0,9 0 0,2 0 0,9 0 0,0 0 0,10 0 0,2 0 0,0 0 0,8 0 0,-8-8 0,0-1 0,8-8 0,-27 2 0,15-1 0,-17 0 0,0 1 0,-2 0 0,0 0 0,-6 7 0,6-6 0,-16 12 0,-2-4 0,-8 6 0,0 0 0,-6 0 0,-2 0 0,-1 0 0,-3 0 0,3 0 0,-6 0 0,1 0 0,6 0 0,2 0 0,14 0 0,2 0 0,7 0 0,0 0 0,-7 0 0,5 0 0,-12 0 0,-2 0 0,-9-6 0,-6 0 0,-5-6 0,-2-7 0,-5 6 0,0 0 0,0 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29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 24575,'54'0'0,"31"0"0,-21 0 0,12 0-984,22 0 0,-48 0 0,31 0 0,-34 0 0,-6 0 0,23 0 104,-13 0 880,24 0 983,-8 0-492,-16 0 1,0 0 491,23 0 0,26 0 0,-32 0-492,-13 0 1,1 0 394,29 0-886,-33 0 0,-2 0 0,25 0 0,1 0 0,-6 0 0,-15 0 0,-1 0 0,4 0 0,-5 0 0,0 0 0,1 0 0,20 0 0,-25 0 0,23 0 0,-27 0 0,37 0 0,-31 0 0,7 0 0,-11 0 0,18 0 0,-20 0 0,44 0 0,-43 0 0,11 0 0,-20 0 0,13 0 0,-7 0 0,24 0 0,-32 0 0,13 0 0,-22 0 0,15 0 0,-15-6 0,15-1 0,-15 0 0,22-10 0,-14 9 0,15-5 0,2 1 0,9 3 0,-11 2 0,1 2 0,16 5 0,-7 0 0,15 0 0,-6 0 0,0 0 0,-2 0 0,8 0 0,-21 0 0,11 0 0,-31 0 0,18 0 0,-15 0 0,28 0 0,-29 0 0,13 0 0,-23 0 0,16 0 0,-14 0 0,24 0 0,-16 0 0,15 0 0,-11 0 0,50 0 0,-29 0 0,39 0 0,-42 0 0,-8 0 0,6 0 0,28 0 0,-17 0 0,17 5 0,-36-3 0,-15 4 0,6-6 0,22 0 0,-17 0 0,23 0 0,-29 0 0,10 0 0,-6 0 0,23 0 0,-21 0 0,24 5 0,-25-3 0,7 4 0,-17-6 0,48 0 0,-29 0 0,40 0 0,-34 6 0,0-4 0,9 4 0,-12-3 0,1 0 0,23-1 0,-27 4 0,-2 0 0,6-5 0,-7 5 0,1-6 0,41 6 0,-33-4 0,27 10 0,-29-11 0,-6 5 0,7-6 0,36 6 0,-41-4 0,26 4 0,-57-6 0,1 0 0,-10 0 0,10 5 0,-8-4 0,25 9 0,-11-8 0,9 3 0,2 1 0,36-5 0,-24 5 0,40-6 0,-42 0 0,18 0 0,-7 0 0,3 0 0,1 0 0,9 0 0,-14 0 0,0 0 0,-2 0 0,-7 0 0,-2 0 0,13 5 0,-15-4 0,8 5 0,-22-1 0,-8-4 0,8 5 0,29-1 0,-6-4 0,-4 2 0,2 0 0,11-3 0,11 0 0,-27 0 0,9 0 0,-12 0 0,37 0 0,-28 0 0,40-8 0,-22-7 0,-20-6 0,-3-1 0,-2 1 0,1-11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3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1 289 24575,'65'0'0,"-16"0"0,4 0 0,-19 0 0,13 0 0,2 0 0,-14 0 0,22 11 0,4 1 0,-4 1 0,2 5 0,0 1 0,7-3 0,-7 5 0,15-6 0,4 0 0,1-6 0,8-5 0,1-1 0,11-3-482,-15 0 0,-3 0 482,-4 0-203,16 0 203,-21 0 0,-14 1 0,0-2 0,7-5 0,2 5 0,0 0 0,0-5 0,-12 5 0,-1 2 0,5-1 0,6 0 0,4 0 0,-18 0 0,1 0 0,23 0 0,1 0 0,-15 0 0,-1 0-492,2 0 0,1 0 0,3 0 0,6 0 164,9 0 0,7 0 0,-5 0-164,0 0 0,-2 0 164,-1 0 0,4 0 0,-11 0-164,-20-1 0,-3 2 0,22 1 0,-2 2-492,9 4 492,-10-1 0,-3 1-492,-11 6 1967,27 4-743,-47-4 743,6 4 0,-17-11 0,0 3 0,0-9 0,17 5 0,-6-6 0,14 0 0,-2 0 0,37 5-46,-19-3-937,-7 1 0,1 0 0,4-3 0,18 0 0,-15 0 0,-16 0 0,2 0 0,43 0 0,-16 0 0,0 0 0,18 0 0,-31 2 0,-1 3 0,14 3 0,7 7 0,3 1 0,-35-10 0,0 0 0,31 8 0,-3 0 0,5-5 0,-10 6 0,0-6 0,-14 1 0,1-1 0,16-6 0,-20 4 0,-4-1 0,1-6 0,0 0 0,9 0 0,-8 0 0,2 0 0,20-7 0,-20 4 0,-4-2 0,1-3 0,25-11 0,-10 9-492,-21-3 0,-1 0-492,20 3 0,15-14 0,-34 21 0,0-14 0,-26 16 0,13-10 0,-10 4 1967,20 1 0,-9-6 0,0 11 0,0-11 0,35-1 0,-34 4 0,26-8 0,-36 16-975,-4-10-8,4 4 0,4-10 0,-14 10 0,6-4 0,-77 5 0,-14-4 0,5 2 0,-6-1-492,-8-3 0,-1-4 0,3-2 0,1-1 104,4 1 1,-7-3 387,3-1 0,-12-6 0,0 1 0,10 3 0,-6-1 0,1 1 0,8 2 0,-8-3 0,1 1 0,12 4-140,0 2 0,9 4 140,-27-3 0,-12 5 0,27 12 0,0 0 0,2 0 0,9 0 0,0 0 0,8 16 0,-1 4 0,-18-4 0,18 9 0,0 1 0,-7-11 0,1 6 0,-1-7 0,-9 0 0,-2 0 0,-17 4-211,15-3 1,3-1 210,2-6 983,8 5 0,8-12 0,-2 11-983,18-11 0,-7 9 0,21-9 495,-2 4-495,11-5 0,-6 0 0,-1 0 0,-6 5 0,-16-3 0,5 9 0,-21-4 0,-19 7 0,18 0 0,-27-7 0,41 5 0,-1-11 0,6 5 0,-24-6 0,22 0 0,-20 0 0,35 0 0,6 0 0,-4 0 0,9 0 0,-3 0 0,65 0 0,4 0 0,-1 0 0,6 0-391,-4 0 1,2 0 390,0 0 0,0 0 0,1-1 0,10 2 0,3 3 0,15 3 0,7 1 0,-1 0 0,-13-1 0,-1-1 0,-9-1 0,9 1-197,7 1 0,12 1 1,3 0-1,-6 0 0,-17-3-295,0 1 0,-8-3 233,12-2 0,-2-2-233,-19 1 0,-2 0 141,5 0 1,1 0 78,6 0 1,-3 0 271,20 0 0,-28-8 0,-4-1 0,-3 5 434,0-18-434,-21 15 983,15-10 0,-22 4 0,21 1 0,-32 7-64,10 0-919,-10 3 210,20-3-210,-17 5 0,11 0 0,-10 0 0,1 0 0,1 0 0,-3 0 0,-5 0 0,1 0 0,5 0 0,8 0 0,17 0 0,7 0 0,9 0 0,9 0 0,-11 0 0,2 0 0,30 0 0,-21 0 0,-1 0 0,14 0 0,12 3 0,4 1 0,-39-3 0,-1-1 0,36 4 0,-3-1 0,-11-3 0,-11 0 0,-17 0 0,13 0 0,-26 0 0,10 0 0,-22 0 0,0 0 0,-1 0 0,36 0 0,-12 0 0,47 0 0,-33 0 0,22 0 0,-24 0 0,-6 0 0,3 0 0,20 0 0,-8 0 0,0 0 0,15 0 0,10 0 0,-27 0 0,16 0 0,-27 0 0,-2 0 0,-1 0 0,-4 0 0,31 0 0,-30 0 0,3 0 0,4 0 0,22 0-492,-19 0 0,0 0-492,18 0 0,0 7 0,9 2 0,-6 6 0,6 1 0,1 0 492,-31-8 0,1-1-492,39 9 1475,-40-8 1,-2-1 384,14 2-876,-5 1 0,-1 0 0,2-7 0,3 7 0,-3-1 0,-18-8 983,18 5 0,-17-6 0,37 0 0,-19 0 0,19 0 0,-30 0-203,-13 6-780,14-5 0,11 6 0,5 0 0,-18-6 0,3-1 0,34 4 0,2 0 159,-28-4 1,-4 0-160,-9 0 0,0 0 0,1 0 0,4 0 0,42-4 0,2 0 0,-36 4 0,-1-2-492,39-4 0,-5-2-492,-10 0 0,6-7 0,-21 6 0,27 3 0,-38 6 0,-1 0 659,-15 0 325,-2 0 0,-2 0 0,26 0 0,-15 6 983,14 2 0,-1 7 0,28 6-492,-38-9 1,6 2-165,11 6 1,9 2 0,-4 0 163,10 0 1,-2 1-820,-16-4 0,2 0 0,-6 0 327,4-1 0,-7-2 1,30 2-380,-38-2 0,2 0 380,-6-7 0,-1 0-158,40 14 158,-2-7 0,-36-5 0,0 0 0,23-1 0,17 3 0,-49-13 0,18 0 0,-36 0 983,14 0 0,-27 0-764,6 0-219,2-17 212,16-32 0,-18 21 0,5-16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4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 24575,'83'0'0,"7"0"0,0 0 0,-36 0 0,2 0 0,-1 0 0,2 0 0,12 0 0,0 0 0,-7 0 0,4 0-328,13 0 0,10 0 0,-8 0-164,-10 0 0,-2 0 164,5 2 0,5 0 0,-10 2-656,20 4 0,-3 1 0,-26-2 0,-4-7 917,-24 0 67,6 0 0,5 0 983,-2 0 0,17 0 0,-9 0 0,41 0 0,-15 0-492,-20 0 1,4 0-1,-5 0 1,5 0-468,6-2 1,8-1 0,-4 0-25,10 3 0,0-2-328,-8-3 0,4-1 0,-8 1 76,-9 4 0,-3 0 252,28-3 0,-1 1 0,-25 2 0,-1 2 0,22-1 0,-2 0-389,13 0 389,8 0 0,-18 6 0,-10 3 0,-1 3 0,5 12 0,-10-8 0,-3 1 0,-8 4 0,6-2 0,-4-5 0,13-1 0,-7-5 0,-6-5 0,1 0 0,10-3 0,35 0 0,-33 0 0,-7 0 0,1 0 0,37 0 0,-14 0 0,-1 0 0,15 0 0,-37 0 0,-2 0 0,9-7 0,-1-3 0,0-2 0,7-6 491,-6 4 1,-3-1-448,-6-6 366,16-2-410,-16 0 0,9-9 0,-36 22 0,-4-7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9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7511 353 24575,'-53'0'0,"-9"0"0,-6 0 0,8 0 0,-4 0 0,6 0 0,-1 0-492,-10 0 0,-4 0-492,-12 0 492,-10 0 0,-2 0-492,-1 0 492,35 0 0,1 0-492,-25 0 0,0 0 0,-2-15 492,14 4 0,1-2 432,-19-13 60,28 14 0,5 2 0,11 4 0,2 6 983,0 0-492,-3 0 1,-1 0 491,-19 0-492,15 2 1,2 2 491,-4 4-169,-34 13-814,25-5-492,-9 2 0,-5 1 0,29-10 0,0 1 0,-22 10 0,-2 0 169,15-11 1,-1 1 322,-12 9 0,-1 1 0,15-9 0,-3-1 0,-11 4 0,-6 3 0,8-3 0,15-3 0,3-2 0,-32 7 0,5-2 0,12-6 0,-7 6 0,16-12 0,-11 1 0,-3 0 0,-12-3 0,12 0 0,1 0 0,-5 0 0,9 0 0,-7 0 0,24 0 0,0 0 0,-25 0 0,-16 0 0,37 0 983,14 0 0,-14 0 0,-12 0 0,-3 0-492,20-3 1,-2 0 491,-29 1-97,-3-10-886,9 10 0,12-5 0,-1 1 0,-28 4 0,27 0 0,-7-1 0,7 1 0,-28 2-492,5 0 0,1 0 87,2 0 405,20 1 0,-11-1 0,9-1 0,16-2 0,1-1 0,-36 1 0,6-2 0,14-10 0,9 1 0,15 1-92,-32-12 92,42 15 0,-27-12 0,35 21 0,0-5 0,6 6 0,-8-4 0,12 2 983,-6-2-584,9 4-300,0 0-99,-6 0 0,-5 0 0,3 0 0,-1 0 0,9 0 0,-6 0 0,-1 0 0,-30-6 0,4-2 0,-40-12 0,37 5 0,-16-4 0,44 12 0,-10-4 0,22 5 0,28 0 0,12 2 0,30 4 0,3 6 0,2 3 0,8 13 0,1-5 0,0 5 0,-9-7 0,-14-7 0,0-1 0,23 8-492,-12-11 1,2 0 491,25 10 0,-21-10 0,12-2 0,-7 2 0,-5 5 0,-1-1 0,-1-4 0,6-2 0,-7 2 0,-7 4 0,-3 0 0,20-4 0,2 1 0,-13 4 0,3 0 0,3-3 0,6-1 0,-8 1 0,-9 2 0,0 1 0,6-3 0,6-1 0,-7 1 0,-10 2 0,-1 0 0,22 1 0,-2-1 0,12 1 0,-31-2 0,-2 0 0,19 1 0,-16-4 0,0 0 0,5 2-342,19-6 342,-25 0 0,17 0 0,-21 0 0,29 0 0,-46 0 0,6 0 0,-19 0 966,37 11-966,-11-8 359,44 15-359,-25-17 0,9 13 0,10-12 0,-5 7 0,3 3 0,-26-7 0,1 0-492,29 6 0,-1 2 461,-38-5 0,-1 0-249,13 3 1,-1 1 279,25 5 0,-25-4 0,-5 1 0,-9 1 0,13 3 0,-40-6 0,1-6 0,-10-1 983,-43-5-951,-6-7-32,-42-2 0,-7-14 0,15 3 0,-1-1 0,24 4 0,-5-2 0,-25-10 0,-13-6 0,12 5 0,27 8 0,2 1-43,-40-19 1,5 4 42,20 12 0,17 4 0,5 7 0,5 6 0,10 2 0,-19 5 0,19 0 675,-44 0-675,34 0 0,-33 0 0,23-6 0,-42-9 0,25-7 0,-25-1 0,34-4 0,-17-1 0,21 5 0,3 3 0,0 3 0,-6 6 0,-20-12 0,29 21 0,0-3 0,-2 5 0,-8 0 0,-2 0 0,-13 0-492,9 0 0,1 0-492,2 0 0,-5 0 0,16 5 492,-7-4 0,-3 0-492,-13 5 492,-8-6 0,-2 0-492,-13 0 492,42 0 0,1 0-278,-33 0 770,16 0 0,22 0 983,1 0 0,52 0 0,22 0 0,38 0-492,-18 0 1,4 0-1,15 0 1,4 0-406,5 0 1,3 0-87,10 0 0,2 0 0,-1-1 0,0 2 0,-1 2 0,2 3 0,-21-1 0,2 1 0,-3 0 0,18 4 0,1 1 0,-9 1 0,4 0 0,-6-2-492,0-4 0,-4 0 0,13 6 0,-3-1 0,-27-6 0,-2-1 0,4 4 0,-2-1-492,28 2 492,-32-2 0,-4-2-92,-3-3 1567,10 4-44,-23-6-939,32 6 0,-19-4 983,45 4 0,-45-6 0,20 0 0,-26 0 0,25 6 0,-26-5 0,35 10 0,-44-10-726,6 5-257,-19-6 0,0 0 0,-9 4 0,-23 7 0,-16 2 0,-34 5 0,-2-3 0,-30 1-492,42-7 0,-3-1 0,-9-2 0,-3-2 0,-3 1 0,-3-2 0,-15-2 0,1-2 0,22 1 0,2 0 0,-3 0 0,4 0-492,-9 0 0,26 0 0,14 0 1967,12 0 0,17-4 0,1-2 0,15-10 0,4 4 0,16 1 0,2 0 0,7 3 0,-6-4-974,4-1-9,-1 0 0,-9 6 0,5 2 0,-25 0 0,3-1 0,-10-4 0,-10-1 0,3 0 0,-4-4 0,7-3 0,21-6 0,22-3 0,31-10 0,-22 16 0,4-1 0,1-3 0,7-1 0,4 4 0,6 1 0,-2 0 0,10-8 0,0 1-492,15 4 0,-1 2 457,-19 3 1,-4 2 34,-3 5 0,-3 1 0,-10 2 0,-2 0 0,5 1 0,-8 1 0,-20 1 0,0 6 0,-27 0 0,-40 0 0,-10 0 0,-46 0 0,15 0 0,-7 0 0,10 0 0,1 0 0,-13 0 0,39 0 983,-1 0-913,49 0-70,3 0 0,-17 0 0,4 5 0,-30-4 0,17 5 0,-6-6 0,8 0 0,10 0 0,3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5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 24575,'65'0'0,"3"0"0,-9 0 0,-8 0 0,-2 0 0,19 15 0,-35-6 0,29 12 0,-39-9 0,-5 0 0,5-1 0,-5 1 0,0-1 0,13-4 0,-16 2 0,11-8 0,-15 4 0,-1-5 0,1 0 0,4 0 0,-3 0 0,8 0 0,-8 0 0,4 0 0,-6 0 0,12 0 0,-3 0 0,14 0 0,-8 0 0,4 0 0,-6 0 0,16 0 0,-11 0 0,22 0 0,-17 0 0,3 0 0,-6 0 0,-12 0 0,4 0 0,1 0 0,2 0 0,-2 0 0,-1 0 0,17 0 0,-10 0 0,26 0 0,-28 0 0,1 0 0,-5 0 0,-6 0 0,6 0 0,5 0 0,-9 0 0,8 0 0,-15 0 0,20 0 0,-12 0 0,8 0 0,-6 0 0,-4 0 0,6 0 0,27 0 0,-20 0 0,21 0 0,-29 0 0,-5 0 0,5 0 0,-2 0 0,-2 0 0,2 0 0,-11 0 0,1 0 0,0 0 0,-1 0 0,1 0 0,-1 0 0,0 0 0,0 0 0,0 0 0,12 0 0,-3 0 0,20 0 0,-13 0 0,8 0 0,-10 0 0,0 0 0,0 0 0,-7 0 0,6 0 0,-6 0 0,0 0 0,-1 0 0,-6 0 0,1 0 0,-1 0 0,6 0 0,2 0 0,6 0 0,-1 0 0,8 0 0,1 0 0,7 0 0,8 0 0,2 0 0,0 0 0,40 0 0,-32 0 0,-3 0 0,0 0 0,8 0 0,21 0 0,-38 0 0,2 0 0,-29 0 0,8 0 0,-13 0 0,7 0 0,-10 0 0,1 0 0,6 0 0,18 0 0,0 0 0,15 0 0,-11 0 0,0 0 0,8 0 0,-6 0 0,5 0 0,-7 0 0,1 0 0,-8 0 0,-2 0 0,-6 0 0,-6 0 0,9 0 0,-8 0 0,20 0 0,-12 0 0,17 0 0,-17 0 0,18 0 0,-19 0 0,19 0 0,-19 0 0,15 0 0,-15 0 0,15 0 0,-20 0 0,16 0 0,-18 0 0,10 0 0,-11 0 0,11 0 0,-9 0 0,34 0 0,-24 0 0,35 0 0,-37 0 0,35 0 0,-34 0 0,15 0 0,-20 0 0,0 0 0,0 0 0,15 0 0,-12 0 0,6 0 0,-10 0 0,-5 0 0,5 0 0,29 0 0,-14 0 0,15 0 0,-22 0 0,-1 0 0,-4 0 0,32 0 0,-21 0 0,34 0 0,-29 0 0,7 0 0,-16 0 0,8 0 0,-15 0 0,8 0 0,-10 0 0,11 0 0,-2 0 0,45 0 0,-30 0 0,42 0 0,-20 0 0,-9 0 0,5 0 0,1 0 0,-3 0 0,3 0 0,-1 0 0,-9 5 0,2-3 0,-25 3 0,-16-5 0,-2 0 0,0 5 0,-4-4 0,3 4 0,-4-5 0,-5 5 0,8-4 0,-7 3 0,20-4 0,-7 6 0,17-5 0,-5 10 0,7-9 0,1 9 0,-1-9 0,17 9 0,-19-9 0,21 3 0,-32-5 0,19 0 0,-18 0 0,7 0 0,-10 0 0,34 0 0,-19 0 0,28 0 0,-35 0 0,-1 0 0,-7 0 0,3 0 0,-13-9 0,-5-3 0,-22-17 0,-14-5 0,-17-9 0,-1 0 0,-4 6 0,7-4 0,2 19 0,12-4 0,-8 8 0,11 5 0,-1 0 0,0 8 0,8 5 0,-10 0 0,-4 0 0,2 0 0,5 0 0,-7 0 0,17 0 0,-6 5 0,46 1 0,-6 0 0,39 5 0,-7-2 0,17-1 0,-5 2 0,4 1 0,-6-5 0,2 0-492,16 5 0,1 2 173,-6 1 0,0-1 319,7 0 0,-1 1 0,-13 0 0,-1 0 0,8-1 0,-3-3 0,18-1 0,-37-4 0,-1-2 0,13-3 0,25 0 0,-52 0 0,18 0 0,-30 0 0,21 0 0,-19 0 983,12 0-344,-15 0-639,0-6 0,6 5 0,45-16 0,-25 14-984,32-9 0,-50 12 0,5 0 0,-11 0 0,39 0 0,-26 0 0,53 0 0,-46 0 1967,18 0 0,-32 0 0,3 0 0,-15 0 0,1 0 0,-11 0 0,0 0 0,1 0-975,5 0-8,25 0 0,22 0 0,-15 0 0,4 0 0,9 0 0,3 0 0,6 0 0,-1 0 0,-12 0 0,3 0 0,39 0 0,0 0 0,-44 0 0,-2 0 0,33 4 0,-5-1 0,-11-1 0,11 11 0,-35-12 0,43 6 0,-36-7 0,21 0 0,-25 0 0,6 0 0,-14 0 0,49 12 0,-33-9 0,-2 9 0,-1 0 0,-1-9 0,11 15 0,-25-11 0,1 6 0,-8 0 0,26 10 0,-20-8 0,22 9 0,-13-11 0,36 15 0,-9-10 0,-18-4 0,0 1 0,23 0 0,-10-3 0,3 0 0,-24-3 0,4-1 0,21 3 0,11-1 0,-10 0 0,-17 0 0,-3-2 0,36 0 0,-5 0 0,-8 6 0,8-12 0,-23 10 0,13-10 0,-40 4 0,6-1 0,-17-4 0,10 4 0,-1-5 0,54 0 0,-20 0 0,25 1 0,8-2 0,-35-2 0,1-2-328,5 0 0,5-2 0,-4-1-164,5-6 0,0-2 244,-9 4 1,3-1 0,-2 1 247,11-3 0,2 1 0,-7 0 0,4-1 0,-6 3 0,-4 1 0,-3 0 0,9-5 0,-5 0 0,7 1 0,-8 1 0,-32-4 0,-8-1 0,-23 6 0,-6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9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1 113 24575,'92'0'0,"1"0"-984,6 0 492,-45 0 0,2 0 0,0 0 0,0 0 0,1 0 0,-1 0 0,0 0 0,-2 0-492,18 0 492,-8 0 0,-1 0-492,8 0 492,-11 0 0,0 0-197,17 0 689,-17 0 0,4 0 0,-15 0 983,8 0 0,-1 0 0,1 0 0,9 0 0,-7 0-492,19 0 1,3 0 491,-1 0-492,1 0 1,-3 0 491,-11 0-285,9 0-698,-17 0 0,13 0 0,-12 0 0,17 0 0,-1 0 0,1 0 0,0 0 0,0 0 0,-10 0 0,-1 0 0,-9 0 0,17 0 0,-21 0 0,15 0 0,-40 0 0,-1 0 0,-12 5 0,-17-4 0,-33 4 0,-19-5 0,-31 0 0,-13 0 0,6-8-492,32 8 0,-1-1 0,4-7 0,1 0 0,6 7 0,-2 0 0,-24-2 0,0-2 0,25 1 0,2 1 0,-19 3 0,2-2-492,-21-12 0,11 12 0,7-11 492,3 8 0,-2 2-492,-15-5 492,19 1 0,1 1 1475,-12 5 0,-1-6 0,5 7 0,-3-6 0,17 5 0,-25-6 0,10 7-492,17 0 1,0 0 491,-17 0-492,14 0 1,0 0 491,-8 0-492,0 0 1,-2 0-480,-9 0-12,25 0 0,2 0 0,-8 0 0,-4 0 0,31 0 0,-8 0 0,33 4 0,6-2 0,18 8 0,8-9 0,14 11 0,6-5 0,3 7 0,-1 2 0,4 3 0,-5-1 0,3 1 0,30 8 0,0 1 0,-25-7 0,-1 0-352,12 0 1,-1-2 351,14 5 0,-23-9 0,0-1 0,18 3 0,-19-7 0,-2 1 0,0 2 0,12-5 0,-33-2 0,3-6 0,-16 0 0,2 4 0,-10-3 703,-5 9-703,-25-9 0,8 3 0,-24-4 0,-32 0 0,-3 0 0,-12-10 0,-5-3 0,36 8 0,-1-2-492,-29-13 0,0 0 449,29 10 0,1 1 43,-5-4 0,-1 1 0,2 3 0,0 1 0,-3 0 0,2 0 0,-21-1 0,-8 3 0,57 6 0,2 0 0,15 0 983,5 5-896,-13-4-87,11 4 0,-18-5 0,14 0 0,-11 0 0,11 0 0,-5 0 0,7 0 0,59 0 0,4 0 0,4 0 0,8 0-492,24 0 0,5 0 164,-25 0 0,2 0 0,1 0 0,1 0 0,1 0 0,3 0 298,13-1 1,2 1 0,-7 1 29,-8 2 0,-1 2 0,-1-2 0,6 0 0,-4 2 0,20 4 0,-5 0 0,-8 1 0,-2-1 0,1-4 0,-10 0 0,-9 8 0,-22-12 0,-26 4 0,-5-5 0,-1 0 983,0 0 0,1 0 0,-1-4-892,1-2-91,-5-5 0,3 0 0,-3 0 0,4 5 0,0 2 0,0 4 0,1 0 0,-1 0 0,1 0 0,0 0 0,-1 0 0,1 0 0,-1 0 0,0 0 0,1 0 0,5-6 0,2 5 0,20-4 0,4 5 0,15 0 0,9 0 0,2 0 0,8 0 0,1 0 0,-26 0 0,0 0 0,23 0 0,-6-1 0,-3 2 0,-5 5 0,37-5 0,-48 5 0,0 0 0,6-5 0,36 5 0,-31-6 0,1 0 0,0 0 0,-5 0 0,35 0 0,-32 0-984,31 0 0,-27 0 0,30 0 0,-41 0 0,-8 0 0,-14 0 0,-14 0 416,2 0 1551,-3 0 0,-5 0 0,0 0 0,13 0 0,4 0 0,12 0 0,8 0-408,45 0-575,5 0-360,-44 0 0,1 0 360,-1 0 0,0 0 0,4 0 0,0 0 0,-4 0 0,2 0 0,24 0 0,-1 0 0,17 0 0,-30 0 0,-3 0 0,10 0-38,10 0 38,-33 0 0,23 0 0,-33 0 0,34 5 0,-45-4 0,13 10 0,-23-10 0,32 10 0,-18-9 0,28 4 0,-13 0 0,-6-5 0,14 6 718,-6-1-718,8-4 40,-8 10-40,14-11 0,-12 11 0,11-11 0,5 0 0,24 12 0,-19-7 0,12-1 0,-8 0 0,-9 0 0,-1 1-492,30 5 0,-1-1 283,-34-5 1,-1 0 208,8 6 0,-1 1 0,-12-3 0,-1 1 0,17 4 0,-5 0 0,6 2 0,-14 1 0,0 0 0,17 1-434,-25 0 1,2 0 433,24-1 0,-21-3 0,1 0 0,30 3 0,-22-3 0,-1 0 0,1 2 0,8-2 0,-33-8 0,25-6 0,-10 0 0,-1 0 0,2 0 0,10 0 0,34 0 0,-40 0 0,-2 0 0,2 0 0,20 0 0,-25 0 0,1 0 0,20 0 0,2 0 0,3 0 0,-3 0 0,1 0 0,6 0 0,-21 0 0,-6 0 245,-19 0 1,-25 0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1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0 291 24575,'78'0'0,"17"0"0,-30 0 0,5 0-492,0 0 0,2 0 0,9 0 0,1 0 0,-4 0 0,-5 0 453,-22 0 0,-1 0 189,14 0 1,-2 0-151,13 0-492,16 0 0,4 0 0,-40 0 0,-2 0 0,27 0 0,-5 0-492,-10 0 0,1 0 1481,-7 0-497,16 0 368,-16 0-368,-6 0 0,2 0 0,22 0 0,-5 0 0,1 0 0,12 0 0,4 0 0,1 0 0,4 0 0,-21 0 0,-1 0 0,4 0 0,1 0 0,0 0 0,-10 0 0,2 0 0,22 0 0,-22-3 0,-1-1 0,18 2-984,-6-11 0,16 11 492,-13-5 0,1 0 0,-30 5 0,1 2 0,43-4 0,-6 1-492,-26 3 0,23 0 1967,-40 0 0,25 0 0,-21 0 0,19 0 0,-23 0 0,0 0 0,6 0 0,36 0 0,-23 0-492,-6 0 1,0 0 491,10 0 0,12 0 0,-18 0-90,16 0-893,-27 0 0,34 0 0,-45 0 0,5 0 0,-11 0 0,36 0 0,-24 0 0,48 0 0,-28 0 0,1 0 0,-16 0 0,7 0 0,19-6 0,2-3 0,-13 1 0,1-2-492,20-1 1,-5-3 491,3-23 0,-28 20 0,-1 0 0,16-21 0,-16 19 0,-3 2 0,-4-4 0,22 7 0,-51 8 0,4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6:09:3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1 24575,'27'0'0,"-3"0"0,-14 0 0,1 0 0,-1 0 0,0 0 0,1 0 0,-1 0 0,0 0 0,-1 0 0,-35 0 0,18 0 0,-30 0 0,28 0 0,-1 0 0,1 0 0,-1 0 0,1 0 0,0 0 0,0 0 0,0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5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24575,'63'0'0,"8"0"0,7 0 0,-29 0 0,2 0 0,40 0 0,6 0 0,-1 0-984,-4 0 838,-6 0 1,-2 0 145,-17 0 192,10 0-192,0 0 0,-18 0 0,3 0 0,-4 0 0,4 0 0,35 0 0,0 0 0,-33 0 0,-2 0-492,16 0 0,-4 0-42,15 0 534,10 0-275,-10-6 275,-11 4 0,-3-12 0,-24 7 0,12-8 0,-14 7 0,0-4 870,-2 5-870,-8 0 113,0 1-113,18 0 983,-21-1-388,19 0-280,-23-4-315,42-2 0,-19 4 0,3-4 0,2 1 0,5 2 0,-16-1 0,1 0 0,18 3 0,9-5 0,10 4 0,-8 0 0,17 1 0,-17 2 0,8 4 0,-11-5 0,-8 7 0,7 0 0,-30 0 0,2 0 0,-30 0 0,5 0 0,-4 0 0,23 0 0,-7 0 0,41 0 0,-29 0 0,26 0 0,-23 6 0,42 14 0,-33-4 0,17 9 0,-51-18 0,-1-2 0,-11 0 0,14 1 0,-13 0 0,7 4 0,-9-4 0,10 10 0,-2-9 0,15 13 0,-9-12 0,2 3 0,-9-6 0,-3 0 0,-9 1 0,-1 4 0,-5 0 0,0 1 0,-11 6 0,-10 9 0,-6 7 0,-23 17 0,5-5 0,-17 8 0,9-9 0,9-13 0,2-2 0,-1 4 0,-18 8 0,45-30 0,5-5 0,0-1 0,1-5 0,-1 0 0,1 0 0,-7 0 0,-1 0 0,-13 0 0,-5 0 0,3 0 0,4 0 0,6 0 0,6 0 0,-1 0 0,2 0 0,0 0 0,-9 0 0,-7 0 0,-35 0 0,-7 0 0,-7 0-492,-1 0 0,2 0-492,12 0 0,-23 0 0,35 0 492,3 0 0,1 0-492,4 0 104,-32 0 880,31-6 0,-8-2 0,0-7 0,8 8 0,-1 0 0,-10-1 0,-2 4 0,1 2 0,14 2 983,-33 0 0,31 0 0,-34 0 0,20 0-492,5 0 1,0 0 491,0 0-97,-31 0-886,40 0 0,-25 0 0,12 0 0,-29 0 0,30 0 0,-14 0 0,18 0 0,-17-7 0,13-1 0,-16-5 0,27-1 0,7 7 0,5 1 0,-15 6 0,15 0 0,-21 0 0,27 0 0,-15 0 0,-21 0 0,0 0 0,-4 0 0,20 0 0,0 0-349,-22 0 1,2 0 348,-15 0 0,17 0 0,-6 6 0,-16 1 0,41 6 0,-21-6 0,54-1 0,2-6 0,6 0 697,42 0-697,7 0 0,42 0 0,-5-7 0,1 5 0,10-12 0,-20 7 0,18 1 0,4-1 0,-10 1 0,-10-1 0,-5 0 0,5-1-246,16 0 0,10-1 0,-2 0 0,-13 1-246,4-1 0,-10 1 66,-12-1 1,0 0-67,12-3 0,-1 0 199,-14 6 0,0 0-55,17-2 0,-3 2 348,19 6 0,-27 0 0,-2 0 0,11 0 0,9 0 0,-28 0 0,7 0 0,-23 0 0,11 0 0,-37 0 983,3 0 0,-5 0 0,15 0 0,-6 0 0,8 0-813,-6 0-170,-10 0 0,5 0 0,9 0 0,-6 0 0,14 0 0,-4-6 0,20-7 0,1-8 0,32-12 0,-22 9 0,14-3 0,-27 14 0,-1 5 0,-14-3 0,-9 9 0,-2-3 0,-9 5 0,3 0 0,-5 0 0,-1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12:21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308 20 24575,'-35'0'0,"-4"0"0,-20 0 0,26 0 0,-16 0 0,38 0 0,5-8 0,-2 5 0,2-5 0,-4 8 0,0 0 0,0 0 0,-1 0 0,1 0 0,-1 0 0,37 0 0,-18 0 0,30 0 0,-28 0 0,0 0 0,0 0 0,0 0 0,0 0 0,0 0 0,0 0 0,0 0 0,0 0 0,0 0 0,1 0 0,-1 0 0,1 0 0,-1 0 0,1 0 0,-1 0 0,0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9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5222 306 24575,'-55'0'0,"-1"0"0,-32 0 0,-7 0 0,38 0 0,0 0-328,-11 0 0,-6 0 0,7 0-164,9 0 0,5 0-492,-36 0 492,16 0 0,2 0-492,-8 0 656,16 0 0,-10 0 0,9 0-656,-18 0 492,3 0 0,-2 0 225,29 0 0,2 0 267,-6 0 0,-1 0 491,-5 0 1,2 0-162,-39 0-330,45 0 0,1 0 0,-35 0 0,-8 0 0,11 0 0,-11 0 0,33-1 0,0 2 0,4 2 0,1 2 0,-6-1 0,2 1 0,-35 13-30,35-6 1,1 0 29,-24 7 0,19-8 0,2 1 0,-4 4 983,-5-7 0,21-2 0,-31-1 0,38-4 0,-55 4 0,67-6 0,-28 0-712,33 0-271,-42 0 0,27 0 0,-37 0 0,34 0 0,-15 0 0,7 0 0,-28 0 0,22 0 0,-30 0 0,41 0 0,-6 0 0,14 0 0,12 0 0,-5 0 0,8 0 0,-1 0 0,-5 0 0,5 0 0,1 0 0,8 0 0,0 0 0,5-5 0,-11 3 0,10-3 0,-22 5 0,13 0 0,-16 0 0,13 0 0,-24 0 0,24 0 0,-34 0 0,43 0 0,-13 0 0,18 0 0,-6 0 0,4 0 0,-10 0 0,11 0 0,-5 0 0,6-6 0,0 5 0,0-10 0,0 0 0,6-2 0,1-4 0,5 6 0,0 0 0,0 0 0,0-1 0,0 1 0,0 0 0,0-1 0,5 0 0,2 6 0,-1-5 0,5 4 0,-5-5 0,6 0 0,0 0 0,0 0 0,0 0 0,23-12 0,-10 14 0,12-12 0,-13 20 0,-10-8 0,10 8 0,-10-3 0,11-1 0,-7 5 0,8-5 0,-7 6 0,-1 0 0,18 0 0,-19 0 0,25 0 0,-29 0 0,12 0 0,-5 0 0,30 0 0,-18 0 0,18 0 0,-24 0 0,20 0 0,-15 0 0,22 0 0,-17 0 0,26-13 0,-14 3 0,24-5 0,-27 2 0,7 12 0,0-13 0,32 6 0,-22-7 0,19 7 0,-37 1 0,-1 1 0,-7 4 0,10-4 0,-16 6 0,2 0 0,-13 0 0,-2 0 0,-4 0 0,3 0 0,-4 0 0,-1 0 0,1 0 0,0 0 0,6 0 0,14 0 0,5 0 0,3 0 0,1 0 0,-13 0 0,6 0 0,-2 0 0,-11 0 0,9 0 0,-16 0 0,4 0 0,-6 0 0,-37 16 0,22-7 0,-28 21 0,31-17 0,0 12 0,0-5 0,0 23 0,0-12 0,0 6 0,0-19 0,0 1 0,0-6 0,0 11 0,0-11 0,0 4 0,0-5 0,0 0 0,0 0 0,-17 5 0,7-3 0,-20 4 0,16-6 0,-9 6 0,15-5 0,-9 4 0,11-10 0,-6 8 0,5-7 0,-4 9 0,5-5 0,-6 0 0,0 0 0,0-6 0,6-1 0,1-5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5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8133 188 24575,'-52'0'0,"-3"0"0,-28 0 0,-8 0 0,-5 0 0,29 0 0,-1 0-492,-31 0 0,2 0 0,35 0 0,4 0 35,8 0 1,-2 0 405,-14 0 0,-2 0 51,11 0 0,1 0 0,-6 0 0,2 0 0,-39 0 0,45 3 0,1 2 0,-36 4 703,-7 9-703,11-1 0,28-9 0,0 1 0,-25 7 0,25-11 0,3 0 0,-3 8 0,-2-9 0,0 0 0,2 10 0,-11-5 0,0-3 0,6 3 0,-29 5 0,28-6 0,-10 1 0,-2 5 0,18-12 0,0-2 0,-25 8 0,30-8 0,3 0 0,-15 0 0,1 0 983,9 0-533,-10 0 397,25 0-847,-19 0 0,29 0 0,-9 0 0,11 0 0,1-6 0,-8 4 0,5-9 0,-12 9 0,-7-4 0,1 6 0,-8 0 0,19 0 0,-25 0 0,12 0 0,-16 0 0,-5 0 0,13 0 0,-26 0 0,22 0 0,-2 0 0,10 0 0,-2 0-425,-20 0 1,2 0 424,-26 0 0,2 0-147,22 0 147,2 0 0,19 0 0,2 0 0,22 0 0,-2 0 843,18 0-843,-4 0 153,7 0-153,0 0 0,-8 0 0,6-5 0,-12-2 0,-2-7 0,-9 0 0,-16-1 0,6 0 0,-25-1 0,14 8 0,-15-7 0,9 13 0,0-12 0,8 13 0,3-6 0,-11 7 0,22 0 0,-31 0 0,40 0 0,-13 0 0,18 0 0,-19 0 0,8 0 0,-18 0 0,13 0 0,-37 0 0,8 0 0,21 0 0,-1 0 0,-33 0 0,24 0 0,0 0 0,-23 0 0,13 0 0,-13 0 0,11 0 0,21 0 0,1 0 0,-47 0 0,3 0 0,9 0 0,2-8 0,17-1 0,-26-6 0,49 7 0,-15 1 0,41 7 0,6 0 0,0 0 0,1 0 0,0 0 0,0 0 0,-8 0 0,6 0 0,-12 0 0,5 0 0,-7-6 0,1-1 0,-1-1 0,1-3 0,6 4 0,-4-6 0,16 1 0,-3 1 0,11-1 0,11 6 0,3 1 0,5 0 0,5 3 0,-4-3 0,7 5 0,-7 0 0,4 0 0,-4 0 0,14 0 0,2 0 0,16 0 0,23 8 0,3-6-492,-20 2 0,3 0 384,-6-3 0,4-2 108,15 1 0,10 0 0,-3 0 0,15 0 0,-2 0-328,-20 1 0,2 0 0,-3-3-164,17-6 0,-7-2 353,-24 3 0,-1 0 137,15-3 1,4 0 1,11 0 0,-2 3 0,-25 1 0,1 2 0,27-1 0,-5 0 0,-2-3 0,-30 8 0,-3 0 0,5 0 0,17 0 983,-31 0-906,21 0 906,-33 0 0,6 0-560,-8 0-423,6 0 0,-5 0 0,-2 0 0,0 0 0,-5 0 0,6 0 0,0 0 0,1 0 0,-1 6 0,0-4 0,1 3 0,-1-5 0,20 0 0,-15 6 0,14-4 0,-18 4 0,7-6 0,-6 0 0,25 0 0,-14 0 0,8 0 0,-13 0 0,11 0 0,-14 0 0,23 0 0,-19 0 0,17 0 0,-6 0 0,7 0 0,2 0 0,2 0 0,3 0 0,-1 0 0,-11 0 0,14 0 0,-26 0 0,25 0 0,-21 0 0,42 0 0,-34 0 0,7 0 0,-14 0 0,7 0 0,-10 0 0,15 0 0,-25 0 0,14 0 0,-6 0 0,26 0 0,-14 0 0,15 0 0,-20 0 0,5 0 0,-12 0 0,14 0 0,-21 0 0,9 0 0,-4 0 0,2 0 0,0 0 0,61 0 0,-47 0 0,49 0 0,-63 0 0,-2 0 0,-8 0 0,6-6 0,-11-1 0,3 0 0,-13 1 0,1 6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75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50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3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80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86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26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68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7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5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88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34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871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5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5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757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47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1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02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1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08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193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541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97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56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16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081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1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5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54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0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8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7 июня 2022 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07.06.2022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72.png"/><Relationship Id="rId4" Type="http://schemas.openxmlformats.org/officeDocument/2006/relationships/customXml" Target="../ink/ink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customXml" Target="../ink/ink2.xml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7.xml"/><Relationship Id="rId7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customXml" Target="../ink/ink8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4.xml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customXml" Target="../ink/ink12.xml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18.xml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23.xml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28.xml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33.xml"/><Relationship Id="rId1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exrp.ru/" TargetMode="Externa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6.xml"/><Relationship Id="rId5" Type="http://schemas.openxmlformats.org/officeDocument/2006/relationships/image" Target="../media/image108.png"/><Relationship Id="rId4" Type="http://schemas.openxmlformats.org/officeDocument/2006/relationships/customXml" Target="../ink/ink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5" Type="http://schemas.openxmlformats.org/officeDocument/2006/relationships/customXml" Target="../ink/ink42.xml"/><Relationship Id="rId10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customXml" Target="../ink/ink40.xml"/><Relationship Id="rId1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0.png"/><Relationship Id="rId18" Type="http://schemas.openxmlformats.org/officeDocument/2006/relationships/customXml" Target="../ink/ink50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customXml" Target="../ink/ink47.xml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hyperlink" Target="https://exrp.ru/" TargetMode="External"/><Relationship Id="rId5" Type="http://schemas.openxmlformats.org/officeDocument/2006/relationships/customXml" Target="../ink/ink44.xml"/><Relationship Id="rId15" Type="http://schemas.openxmlformats.org/officeDocument/2006/relationships/image" Target="../media/image121.png"/><Relationship Id="rId10" Type="http://schemas.openxmlformats.org/officeDocument/2006/relationships/image" Target="../media/image119.png"/><Relationship Id="rId19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customXml" Target="../ink/ink46.xml"/><Relationship Id="rId14" Type="http://schemas.openxmlformats.org/officeDocument/2006/relationships/customXml" Target="../ink/ink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3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customXml" Target="../ink/ink55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2.png"/><Relationship Id="rId5" Type="http://schemas.openxmlformats.org/officeDocument/2006/relationships/customXml" Target="../ink/ink52.xml"/><Relationship Id="rId15" Type="http://schemas.openxmlformats.org/officeDocument/2006/relationships/image" Target="../media/image115.png"/><Relationship Id="rId10" Type="http://schemas.openxmlformats.org/officeDocument/2006/relationships/customXml" Target="../ink/ink54.xml"/><Relationship Id="rId4" Type="http://schemas.openxmlformats.org/officeDocument/2006/relationships/image" Target="../media/image110.png"/><Relationship Id="rId9" Type="http://schemas.openxmlformats.org/officeDocument/2006/relationships/hyperlink" Target="https://exrp.ru/" TargetMode="External"/><Relationship Id="rId14" Type="http://schemas.openxmlformats.org/officeDocument/2006/relationships/customXml" Target="../ink/ink5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27.png"/><Relationship Id="rId3" Type="http://schemas.openxmlformats.org/officeDocument/2006/relationships/hyperlink" Target="https://exrp.ru/" TargetMode="External"/><Relationship Id="rId7" Type="http://schemas.openxmlformats.org/officeDocument/2006/relationships/image" Target="../media/image126.png"/><Relationship Id="rId12" Type="http://schemas.openxmlformats.org/officeDocument/2006/relationships/customXml" Target="../ink/ink61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8.xml"/><Relationship Id="rId11" Type="http://schemas.openxmlformats.org/officeDocument/2006/relationships/image" Target="../media/image114.png"/><Relationship Id="rId5" Type="http://schemas.openxmlformats.org/officeDocument/2006/relationships/image" Target="../media/image125.png"/><Relationship Id="rId15" Type="http://schemas.openxmlformats.org/officeDocument/2006/relationships/image" Target="../media/image128.png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111.png"/><Relationship Id="rId14" Type="http://schemas.openxmlformats.org/officeDocument/2006/relationships/customXml" Target="../ink/ink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114.png"/><Relationship Id="rId4" Type="http://schemas.openxmlformats.org/officeDocument/2006/relationships/image" Target="../media/image131.png"/><Relationship Id="rId9" Type="http://schemas.openxmlformats.org/officeDocument/2006/relationships/customXml" Target="../ink/ink67.xml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78.xml"/><Relationship Id="rId3" Type="http://schemas.openxmlformats.org/officeDocument/2006/relationships/image" Target="../media/image132.png"/><Relationship Id="rId21" Type="http://schemas.openxmlformats.org/officeDocument/2006/relationships/image" Target="../media/image28.svg"/><Relationship Id="rId7" Type="http://schemas.openxmlformats.org/officeDocument/2006/relationships/image" Target="../media/image134.png"/><Relationship Id="rId12" Type="http://schemas.openxmlformats.org/officeDocument/2006/relationships/customXml" Target="../ink/ink74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1.xml"/><Relationship Id="rId11" Type="http://schemas.openxmlformats.org/officeDocument/2006/relationships/image" Target="../media/image136.png"/><Relationship Id="rId24" Type="http://schemas.openxmlformats.org/officeDocument/2006/relationships/customXml" Target="../ink/ink77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73.xml"/><Relationship Id="rId19" Type="http://schemas.openxmlformats.org/officeDocument/2006/relationships/image" Target="../media/image7.svg"/><Relationship Id="rId4" Type="http://schemas.openxmlformats.org/officeDocument/2006/relationships/customXml" Target="../ink/ink70.xml"/><Relationship Id="rId9" Type="http://schemas.openxmlformats.org/officeDocument/2006/relationships/image" Target="../media/image135.png"/><Relationship Id="rId14" Type="http://schemas.openxmlformats.org/officeDocument/2006/relationships/customXml" Target="../ink/ink75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7 июня 2022 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257794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МАСТЕР-КЛАСС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2E2E236-118F-0B41-1769-1FE6EA269412}"/>
              </a:ext>
            </a:extLst>
          </p:cNvPr>
          <p:cNvSpPr/>
          <p:nvPr/>
        </p:nvSpPr>
        <p:spPr>
          <a:xfrm>
            <a:off x="6565612" y="3429000"/>
            <a:ext cx="4764988" cy="2584497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E7D26D9A-FAD5-188F-5905-0207916D534C}"/>
              </a:ext>
            </a:extLst>
          </p:cNvPr>
          <p:cNvSpPr/>
          <p:nvPr/>
        </p:nvSpPr>
        <p:spPr>
          <a:xfrm>
            <a:off x="307569" y="1638460"/>
            <a:ext cx="5544591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587955" y="2239058"/>
            <a:ext cx="4764988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799309" y="3730114"/>
            <a:ext cx="4333188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Репозитарий подразделяется согласно прикладным компонентам.</a:t>
            </a:r>
          </a:p>
          <a:p>
            <a:r>
              <a:rPr lang="ru-RU" sz="1600" b="1" dirty="0"/>
              <a:t>В пределах прикладного компонента (например, </a:t>
            </a:r>
            <a:r>
              <a:rPr lang="ro-RO" sz="1600" b="1" dirty="0"/>
              <a:t>MM) </a:t>
            </a:r>
            <a:r>
              <a:rPr lang="ru-RU" sz="1600" b="1" dirty="0"/>
              <a:t>имеется несколько пакетов, содержащих соответствующие объекты для более детального логического подразделения данных.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6EB393-3DB6-33DF-AC67-5705BA1E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1" y="2179525"/>
            <a:ext cx="5282175" cy="3833972"/>
          </a:xfrm>
          <a:prstGeom prst="rect">
            <a:avLst/>
          </a:prstGeom>
          <a:ln w="114300">
            <a:solidFill>
              <a:srgbClr val="0F608F"/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1968050" y="1688335"/>
            <a:ext cx="2171428" cy="307777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Структура репозитария</a:t>
            </a:r>
          </a:p>
        </p:txBody>
      </p:sp>
    </p:spTree>
    <p:extLst>
      <p:ext uri="{BB962C8B-B14F-4D97-AF65-F5344CB8AC3E}">
        <p14:creationId xmlns:p14="http://schemas.microsoft.com/office/powerpoint/2010/main" val="12473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30F1DE18-E941-6059-2EF1-C61FF76B1889}"/>
              </a:ext>
            </a:extLst>
          </p:cNvPr>
          <p:cNvSpPr/>
          <p:nvPr/>
        </p:nvSpPr>
        <p:spPr>
          <a:xfrm>
            <a:off x="444694" y="3610260"/>
            <a:ext cx="4972524" cy="2323299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74A066C-884B-0654-8F9B-73F91C1186EF}"/>
              </a:ext>
            </a:extLst>
          </p:cNvPr>
          <p:cNvSpPr/>
          <p:nvPr/>
        </p:nvSpPr>
        <p:spPr>
          <a:xfrm>
            <a:off x="444694" y="3090230"/>
            <a:ext cx="4360910" cy="2983106"/>
          </a:xfrm>
          <a:prstGeom prst="roundRect">
            <a:avLst>
              <a:gd name="adj" fmla="val 9022"/>
            </a:avLst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02680" y="2145356"/>
            <a:ext cx="4531543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02076" y="3740857"/>
            <a:ext cx="4657759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Информационная система репозитария используется для произвольного (т.е. не зависящего от приложения) поиска объектов репозитария, таких как все программы определенного разработчика или все функциональные модули, которые были изменены после определенной даты.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2FD430F-46B0-A447-FD64-368B7540E7D6}"/>
              </a:ext>
            </a:extLst>
          </p:cNvPr>
          <p:cNvSpPr/>
          <p:nvPr/>
        </p:nvSpPr>
        <p:spPr>
          <a:xfrm>
            <a:off x="5652655" y="1560684"/>
            <a:ext cx="6164045" cy="33855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6678795" y="1555246"/>
            <a:ext cx="4155946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Информационная система репозитария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134927-1098-2821-596B-E158C953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829" y="2050835"/>
            <a:ext cx="5907441" cy="4022501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441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54C282F-119D-3BAC-1A38-893703AD2128}"/>
              </a:ext>
            </a:extLst>
          </p:cNvPr>
          <p:cNvSpPr/>
          <p:nvPr/>
        </p:nvSpPr>
        <p:spPr>
          <a:xfrm>
            <a:off x="7021329" y="3814618"/>
            <a:ext cx="4618707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8E6B664-0F17-D4F0-58BA-FEAE7E2405CE}"/>
              </a:ext>
            </a:extLst>
          </p:cNvPr>
          <p:cNvSpPr/>
          <p:nvPr/>
        </p:nvSpPr>
        <p:spPr>
          <a:xfrm>
            <a:off x="565265" y="1579189"/>
            <a:ext cx="5918662" cy="32097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021329" y="2316220"/>
            <a:ext cx="4724820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7257546" y="4024084"/>
            <a:ext cx="4382490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Иерархия приложений используется для поиска объектов репозитария</a:t>
            </a:r>
          </a:p>
          <a:p>
            <a:r>
              <a:rPr lang="ru-RU" sz="1600" b="1" dirty="0"/>
              <a:t>в зависимости от приложения. Иерархия прикладных компонентов представлена в форме древовидной структуры.</a:t>
            </a:r>
            <a:endParaRPr lang="ru-RU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6F1A2C-60E0-C01D-6A85-0DBFC6B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01" y="2070399"/>
            <a:ext cx="5669280" cy="4004564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1994588" y="1561609"/>
            <a:ext cx="285430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Иерархия приложений </a:t>
            </a:r>
            <a:r>
              <a:rPr lang="en-US" sz="1600" dirty="0">
                <a:solidFill>
                  <a:srgbClr val="0F5F90"/>
                </a:solidFill>
              </a:rPr>
              <a:t>SAP</a:t>
            </a:r>
            <a:endParaRPr lang="ru-RU" sz="16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A9148352-DFB7-B4F2-D744-3BACC2D871CD}"/>
              </a:ext>
            </a:extLst>
          </p:cNvPr>
          <p:cNvSpPr/>
          <p:nvPr/>
        </p:nvSpPr>
        <p:spPr>
          <a:xfrm>
            <a:off x="457554" y="3240858"/>
            <a:ext cx="3613734" cy="2943991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87DFB60-C9CE-ECBC-E00D-16C892656870}"/>
              </a:ext>
            </a:extLst>
          </p:cNvPr>
          <p:cNvSpPr/>
          <p:nvPr/>
        </p:nvSpPr>
        <p:spPr>
          <a:xfrm>
            <a:off x="4422370" y="1686812"/>
            <a:ext cx="7431577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5653631" y="1703438"/>
            <a:ext cx="4878900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Инструменты </a:t>
            </a:r>
            <a:r>
              <a:rPr lang="en-US" sz="1600" dirty="0">
                <a:solidFill>
                  <a:srgbClr val="0F5F90"/>
                </a:solidFill>
              </a:rPr>
              <a:t>ABAP-</a:t>
            </a:r>
            <a:r>
              <a:rPr lang="ru-RU" sz="1600" dirty="0">
                <a:solidFill>
                  <a:srgbClr val="0F5F90"/>
                </a:solidFill>
              </a:rPr>
              <a:t>инструментальных средств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955AA-A622-7FD9-7BE8-87F4DB34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67" y="2260456"/>
            <a:ext cx="7182979" cy="3820978"/>
          </a:xfrm>
          <a:prstGeom prst="rect">
            <a:avLst/>
          </a:prstGeom>
          <a:noFill/>
          <a:ln w="114300" cap="rnd">
            <a:solidFill>
              <a:schemeClr val="accent1">
                <a:lumMod val="75000"/>
              </a:schemeClr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36222-6F34-0AE7-0FC5-31DD9BCAEDEB}"/>
              </a:ext>
            </a:extLst>
          </p:cNvPr>
          <p:cNvSpPr txBox="1"/>
          <p:nvPr/>
        </p:nvSpPr>
        <p:spPr>
          <a:xfrm>
            <a:off x="596194" y="3558691"/>
            <a:ext cx="3509548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o-RO" sz="1600" b="1" dirty="0"/>
              <a:t>ABAP-</a:t>
            </a:r>
            <a:r>
              <a:rPr lang="ru-RU" sz="1600" b="1" dirty="0"/>
              <a:t>инструментальные средства включают в себя все инструменты, необходимые для создания и обработки объектов репозитария. Эти инструментальные средства охватывают весь цикл разработки программного обеспечения.</a:t>
            </a:r>
            <a:endParaRPr lang="ru-RU" b="1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95233" y="1608116"/>
            <a:ext cx="2834282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Работа с навигатором по объектам</a:t>
            </a:r>
          </a:p>
        </p:txBody>
      </p:sp>
    </p:spTree>
    <p:extLst>
      <p:ext uri="{BB962C8B-B14F-4D97-AF65-F5344CB8AC3E}">
        <p14:creationId xmlns:p14="http://schemas.microsoft.com/office/powerpoint/2010/main" val="360184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14:cNvPr>
              <p14:cNvContentPartPr/>
              <p14:nvPr/>
            </p14:nvContentPartPr>
            <p14:xfrm>
              <a:off x="6414494" y="867959"/>
              <a:ext cx="63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51854" y="805319"/>
                <a:ext cx="189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368489" y="3429000"/>
            <a:ext cx="400332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Структура экрана в навигаторе по объектам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6A6EA6A-11CE-1243-F903-BCC32F0E4F64}"/>
              </a:ext>
            </a:extLst>
          </p:cNvPr>
          <p:cNvSpPr/>
          <p:nvPr/>
        </p:nvSpPr>
        <p:spPr>
          <a:xfrm>
            <a:off x="357444" y="1596040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9F001C-8787-ECC0-7EAF-5541B056B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99" y="1846503"/>
            <a:ext cx="5410728" cy="4025730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9844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B6820D1-4364-5342-D2F7-985C6B0B04E6}"/>
              </a:ext>
            </a:extLst>
          </p:cNvPr>
          <p:cNvSpPr/>
          <p:nvPr/>
        </p:nvSpPr>
        <p:spPr>
          <a:xfrm>
            <a:off x="539983" y="3954254"/>
            <a:ext cx="4119312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F4DBBED0-F210-2951-E1E8-F03D4ABA8A07}"/>
              </a:ext>
            </a:extLst>
          </p:cNvPr>
          <p:cNvSpPr/>
          <p:nvPr/>
        </p:nvSpPr>
        <p:spPr>
          <a:xfrm>
            <a:off x="5454216" y="1529544"/>
            <a:ext cx="6462234" cy="4670604"/>
          </a:xfrm>
          <a:prstGeom prst="roundRect">
            <a:avLst>
              <a:gd name="adj" fmla="val 390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68697" y="2484126"/>
            <a:ext cx="4918769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Работа с областью навигации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789680" y="4045440"/>
            <a:ext cx="4119312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Списки объектов выводятся на экран в области навигации. Например, если для просмотра выбран пакет, то в этой области перечисляются все объекты репозитария, принадлежащие к указанному пакету.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511FA-2B09-5F78-2CD4-1F493416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216" y="1778925"/>
            <a:ext cx="5839462" cy="4205573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93650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25CE47E-B34C-B8B4-6D67-EA44F4BB75BB}"/>
              </a:ext>
            </a:extLst>
          </p:cNvPr>
          <p:cNvSpPr/>
          <p:nvPr/>
        </p:nvSpPr>
        <p:spPr>
          <a:xfrm>
            <a:off x="357444" y="1596040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98985" y="3150065"/>
            <a:ext cx="445520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Функции в инструментальной области</a:t>
            </a:r>
            <a:endParaRPr lang="ru-RU" sz="3200" b="1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7F8CDF-B5DA-80DA-922D-5CBBC5801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59" y="1843617"/>
            <a:ext cx="5256449" cy="4034218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321671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92262" y="3095336"/>
            <a:ext cx="4512666" cy="1831271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Синхронизация области навигации и инструментальной области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0F8A91D-A062-320D-8977-48EA7E63E316}"/>
              </a:ext>
            </a:extLst>
          </p:cNvPr>
          <p:cNvSpPr/>
          <p:nvPr/>
        </p:nvSpPr>
        <p:spPr>
          <a:xfrm>
            <a:off x="5636031" y="1446413"/>
            <a:ext cx="6247169" cy="4804757"/>
          </a:xfrm>
          <a:prstGeom prst="roundRect">
            <a:avLst>
              <a:gd name="adj" fmla="val 258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30C6E-3C80-6400-4CAC-A4E3956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00" y="1692481"/>
            <a:ext cx="5637655" cy="4344702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18456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4058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3036815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871257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описывать структуру </a:t>
            </a:r>
            <a:r>
              <a:rPr lang="ru-RU" sz="2000" b="1" i="1" dirty="0">
                <a:solidFill>
                  <a:schemeClr val="bg1">
                    <a:lumMod val="95000"/>
                  </a:schemeClr>
                </a:solidFill>
              </a:rPr>
              <a:t>репозитария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462806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перечислять и использовать инструменты поиска </a:t>
            </a:r>
            <a:r>
              <a:rPr lang="ru-RU" sz="2000" b="1" i="1" dirty="0">
                <a:solidFill>
                  <a:schemeClr val="bg1">
                    <a:lumMod val="95000"/>
                  </a:schemeClr>
                </a:solidFill>
              </a:rPr>
              <a:t>репозитария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5347316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</a:t>
            </a:r>
            <a:r>
              <a:rPr lang="ru-RU" sz="2000" b="1" i="1" dirty="0">
                <a:solidFill>
                  <a:schemeClr val="bg1">
                    <a:lumMod val="95000"/>
                  </a:schemeClr>
                </a:solidFill>
              </a:rPr>
              <a:t>навигатор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 по объектам для просмотра объектов репозитария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930976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522687" y="403798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949817" y="462128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92291" y="550367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306495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Разработка программ и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2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18842" y="3145163"/>
            <a:ext cx="8132479" cy="985654"/>
          </a:xfrm>
        </p:spPr>
        <p:txBody>
          <a:bodyPr wrap="square">
            <a:spAutoFit/>
          </a:bodyPr>
          <a:lstStyle/>
          <a:p>
            <a:r>
              <a:rPr lang="ru-RU" sz="6600" dirty="0"/>
              <a:t>Глава 2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285" y="4213303"/>
            <a:ext cx="10796036" cy="489365"/>
          </a:xfrm>
        </p:spPr>
        <p:txBody>
          <a:bodyPr/>
          <a:lstStyle/>
          <a:p>
            <a:pPr algn="r"/>
            <a:r>
              <a:rPr lang="ru-RU" sz="3200" dirty="0"/>
              <a:t>Введение в </a:t>
            </a:r>
            <a:r>
              <a:rPr lang="ro-RO" sz="3200" dirty="0"/>
              <a:t>ABAP-</a:t>
            </a:r>
            <a:r>
              <a:rPr lang="ru-RU" sz="3200" dirty="0"/>
              <a:t>инструментальные средства</a:t>
            </a:r>
          </a:p>
        </p:txBody>
      </p:sp>
    </p:spTree>
    <p:extLst>
      <p:ext uri="{BB962C8B-B14F-4D97-AF65-F5344CB8AC3E}">
        <p14:creationId xmlns:p14="http://schemas.microsoft.com/office/powerpoint/2010/main" val="290824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89075" y="2618536"/>
            <a:ext cx="9544050" cy="2535497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52600" y="2917502"/>
            <a:ext cx="9017000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рассматривается создание программ, кодов транзакций и пакетов, а также присвоение объекта репозитария пакету. Кроме того, описывается внедрение пакетов разработки в среду </a:t>
            </a:r>
            <a:r>
              <a:rPr lang="ro-RO" sz="2400" b="1" dirty="0"/>
              <a:t>SAP </a:t>
            </a:r>
            <a:r>
              <a:rPr lang="ru-RU" sz="2400" b="1" dirty="0"/>
              <a:t>при помощи </a:t>
            </a:r>
            <a:r>
              <a:rPr lang="ro-RO" sz="2400" b="1" dirty="0"/>
              <a:t>ABAP-</a:t>
            </a:r>
            <a:r>
              <a:rPr lang="ru-RU" sz="2400" b="1" dirty="0"/>
              <a:t>инструментальных средств.</a:t>
            </a:r>
          </a:p>
        </p:txBody>
      </p:sp>
    </p:spTree>
    <p:extLst>
      <p:ext uri="{BB962C8B-B14F-4D97-AF65-F5344CB8AC3E}">
        <p14:creationId xmlns:p14="http://schemas.microsoft.com/office/powerpoint/2010/main" val="17170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48578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60631" y="197358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2747966"/>
            <a:ext cx="63503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перечислять и использовать утилиты для правильной организации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процесса разработки программного обеспечения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3516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980750" y="4794836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программы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2205" y="372668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3052206" y="487028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D1236B3-1AB6-0074-C3D8-A67C92266BF0}"/>
              </a:ext>
            </a:extLst>
          </p:cNvPr>
          <p:cNvSpPr/>
          <p:nvPr/>
        </p:nvSpPr>
        <p:spPr>
          <a:xfrm>
            <a:off x="2980750" y="5352562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31622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B1C153E8-2676-454A-62D4-E8C119828893}"/>
              </a:ext>
            </a:extLst>
          </p:cNvPr>
          <p:cNvSpPr/>
          <p:nvPr/>
        </p:nvSpPr>
        <p:spPr>
          <a:xfrm>
            <a:off x="3052206" y="541716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0915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376585" y="3348435"/>
            <a:ext cx="9219371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новый пакет и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программы в рамках структуры проекта разработки.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376585" y="2545070"/>
            <a:ext cx="9438829" cy="2541685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142742" y="33088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570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8D688A14-8B21-B592-F184-94A9A0247D16}"/>
              </a:ext>
            </a:extLst>
          </p:cNvPr>
          <p:cNvSpPr/>
          <p:nvPr/>
        </p:nvSpPr>
        <p:spPr>
          <a:xfrm>
            <a:off x="475434" y="3603166"/>
            <a:ext cx="4413235" cy="2146371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EFAF48-01FA-02AC-8667-E4F9FB371B93}"/>
              </a:ext>
            </a:extLst>
          </p:cNvPr>
          <p:cNvSpPr/>
          <p:nvPr/>
        </p:nvSpPr>
        <p:spPr>
          <a:xfrm>
            <a:off x="5503450" y="1763722"/>
            <a:ext cx="5740405" cy="4125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75434" y="2051479"/>
            <a:ext cx="344773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Организация разработок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25191" y="3768955"/>
            <a:ext cx="4113720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Проекты разработок выполняются в системе разработок. Объекты разработки, обработанные или созданные в проекте, переносятся в последующие системы (тестовую и/или продуктивную систему) по завершении проекта.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25F69-E957-BECD-88AD-63F68C097B76}"/>
              </a:ext>
            </a:extLst>
          </p:cNvPr>
          <p:cNvSpPr/>
          <p:nvPr/>
        </p:nvSpPr>
        <p:spPr>
          <a:xfrm>
            <a:off x="5351050" y="1611322"/>
            <a:ext cx="5740405" cy="412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0FE28-C6AD-6437-5C38-CC18B3759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519" y="1458921"/>
            <a:ext cx="5740405" cy="41259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3967EFD-44B5-DB10-B7CB-9CDE4551C29B}"/>
              </a:ext>
            </a:extLst>
          </p:cNvPr>
          <p:cNvSpPr/>
          <p:nvPr/>
        </p:nvSpPr>
        <p:spPr>
          <a:xfrm>
            <a:off x="6500547" y="5975537"/>
            <a:ext cx="3318737" cy="2550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6535533" y="5925292"/>
            <a:ext cx="3200626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dirty="0"/>
              <a:t>Перенос объектов разработки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3509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BC50C9-A01E-E6F6-32AE-216039AE8C90}"/>
              </a:ext>
            </a:extLst>
          </p:cNvPr>
          <p:cNvSpPr/>
          <p:nvPr/>
        </p:nvSpPr>
        <p:spPr>
          <a:xfrm>
            <a:off x="806968" y="2174569"/>
            <a:ext cx="5831028" cy="3850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026394" y="3232666"/>
            <a:ext cx="4727171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Организация проекта разработок в запросе на изменение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89A4A2-16ED-88E5-37E5-0AACD061288A}"/>
              </a:ext>
            </a:extLst>
          </p:cNvPr>
          <p:cNvSpPr/>
          <p:nvPr/>
        </p:nvSpPr>
        <p:spPr>
          <a:xfrm>
            <a:off x="631014" y="2000271"/>
            <a:ext cx="5831028" cy="38509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D813BF-5C20-CDF5-A1F2-F04D631A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35" y="1834995"/>
            <a:ext cx="5831028" cy="38509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929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81091C-683C-3F99-D4F1-8616DDEF80CC}"/>
              </a:ext>
            </a:extLst>
          </p:cNvPr>
          <p:cNvSpPr/>
          <p:nvPr/>
        </p:nvSpPr>
        <p:spPr>
          <a:xfrm>
            <a:off x="935773" y="5336772"/>
            <a:ext cx="10715547" cy="685322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CC24F8-8425-6E1B-C5FE-2D1E94954D78}"/>
              </a:ext>
            </a:extLst>
          </p:cNvPr>
          <p:cNvSpPr/>
          <p:nvPr/>
        </p:nvSpPr>
        <p:spPr>
          <a:xfrm>
            <a:off x="935774" y="1759941"/>
            <a:ext cx="10715547" cy="61750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9" name="Загнутый угол 8">
            <a:extLst>
              <a:ext uri="{FF2B5EF4-FFF2-40B4-BE49-F238E27FC236}">
                <a16:creationId xmlns:a16="http://schemas.microsoft.com/office/drawing/2014/main" id="{9A35057B-0511-D968-EF30-F57325E7A535}"/>
              </a:ext>
            </a:extLst>
          </p:cNvPr>
          <p:cNvSpPr/>
          <p:nvPr/>
        </p:nvSpPr>
        <p:spPr>
          <a:xfrm>
            <a:off x="1147156" y="2593568"/>
            <a:ext cx="10504165" cy="2477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935774" y="1826441"/>
            <a:ext cx="10715547" cy="406265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b="1" dirty="0">
                <a:solidFill>
                  <a:schemeClr val="bg1"/>
                </a:solidFill>
              </a:rPr>
              <a:t>Перейдите к </a:t>
            </a:r>
            <a:r>
              <a:rPr lang="ru-RU" sz="2000" b="1" i="1" dirty="0">
                <a:solidFill>
                  <a:schemeClr val="bg1"/>
                </a:solidFill>
              </a:rPr>
              <a:t>навигатору по объектам.</a:t>
            </a:r>
            <a:r>
              <a:rPr lang="ru-RU" sz="2000" b="1" dirty="0">
                <a:solidFill>
                  <a:schemeClr val="bg1"/>
                </a:solidFill>
              </a:rPr>
              <a:t> Выберите один из двух вариантов:</a:t>
            </a:r>
          </a:p>
          <a:p>
            <a:endParaRPr lang="ru-RU" b="1" dirty="0"/>
          </a:p>
          <a:p>
            <a:endParaRPr lang="ru-RU" b="1" dirty="0"/>
          </a:p>
          <a:p>
            <a:pPr marL="800100" lvl="1" indent="-342900">
              <a:buFont typeface="+mj-lt"/>
              <a:buAutoNum type="alphaLcParenR"/>
            </a:pPr>
            <a:r>
              <a:rPr lang="ru-RU" b="1" dirty="0"/>
              <a:t>В области навигации выберите тип объекта </a:t>
            </a:r>
            <a:r>
              <a:rPr lang="ru-RU" b="1" i="1" dirty="0"/>
              <a:t>Пакет</a:t>
            </a:r>
            <a:r>
              <a:rPr lang="ru-RU" b="1" dirty="0"/>
              <a:t> и введите имя пакета в поле ввода внизу. (Удостоверьтесь в соблюдении соглашений области имен клиента.) Выберите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ro-RO" b="1" dirty="0"/>
              <a:t>. </a:t>
            </a:r>
            <a:r>
              <a:rPr lang="ru-RU" b="1" dirty="0"/>
              <a:t>Если указанный пакет еще не существует, на экран выводится диалог для создания пакета.</a:t>
            </a:r>
          </a:p>
          <a:p>
            <a:pPr lvl="1"/>
            <a:endParaRPr lang="ru-RU" b="1" dirty="0"/>
          </a:p>
          <a:p>
            <a:pPr marL="800100" lvl="1" indent="-342900">
              <a:buFont typeface="+mj-lt"/>
              <a:buAutoNum type="alphaLcParenR" startAt="2"/>
            </a:pPr>
            <a:r>
              <a:rPr lang="ru-RU" b="1" dirty="0"/>
              <a:t>Выберите </a:t>
            </a:r>
            <a:r>
              <a:rPr lang="ru-RU" b="1" i="1" dirty="0"/>
              <a:t>Обработать объект </a:t>
            </a:r>
            <a:r>
              <a:rPr lang="ru-RU" b="1" dirty="0"/>
              <a:t>на первом экране </a:t>
            </a:r>
            <a:r>
              <a:rPr lang="ru-RU" b="1" i="1" dirty="0"/>
              <a:t>навигатора по объектам</a:t>
            </a:r>
            <a:r>
              <a:rPr lang="ru-RU" b="1" dirty="0"/>
              <a:t>. В диалоговом окне найдите поле определения пакета и введите имя пакета. Затем нажмите кнопку создания объекта (</a:t>
            </a:r>
            <a:r>
              <a:rPr lang="ro-RO" b="1" i="1" dirty="0"/>
              <a:t>F5</a:t>
            </a:r>
            <a:r>
              <a:rPr lang="ro-RO" b="1" dirty="0"/>
              <a:t>).</a:t>
            </a:r>
            <a:endParaRPr lang="ru-RU" b="1" dirty="0"/>
          </a:p>
          <a:p>
            <a:pPr lvl="1"/>
            <a:endParaRPr lang="ru-RU" b="1" dirty="0"/>
          </a:p>
          <a:p>
            <a:pPr lvl="1"/>
            <a:endParaRPr lang="ru-RU" b="1" dirty="0"/>
          </a:p>
          <a:p>
            <a:pPr marL="342900" indent="-342900">
              <a:buFont typeface="+mj-lt"/>
              <a:buAutoNum type="arabicPeriod" startAt="2"/>
            </a:pPr>
            <a:r>
              <a:rPr lang="ru-RU" sz="2000" b="1" dirty="0">
                <a:solidFill>
                  <a:schemeClr val="bg1"/>
                </a:solidFill>
              </a:rPr>
              <a:t>Установите атрибуты для создаваемого пакета.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703800" y="565418"/>
            <a:ext cx="609599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пакетов</a:t>
            </a:r>
          </a:p>
        </p:txBody>
      </p:sp>
    </p:spTree>
    <p:extLst>
      <p:ext uri="{BB962C8B-B14F-4D97-AF65-F5344CB8AC3E}">
        <p14:creationId xmlns:p14="http://schemas.microsoft.com/office/powerpoint/2010/main" val="7905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B6F5472-0596-1351-75A1-6EF1EE9DB968}"/>
              </a:ext>
            </a:extLst>
          </p:cNvPr>
          <p:cNvSpPr/>
          <p:nvPr/>
        </p:nvSpPr>
        <p:spPr>
          <a:xfrm>
            <a:off x="4738251" y="1662545"/>
            <a:ext cx="7046070" cy="4389120"/>
          </a:xfrm>
          <a:prstGeom prst="roundRect">
            <a:avLst>
              <a:gd name="adj" fmla="val 303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89432" y="3179889"/>
            <a:ext cx="3500161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Настройка атрибута пакета (пример)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37EBA1-5B62-B5F8-1843-32DFB8BA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968" y="1981125"/>
            <a:ext cx="6489600" cy="3785600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00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6F4CBC6-4705-F3D7-FDB4-01237E1B99CB}"/>
              </a:ext>
            </a:extLst>
          </p:cNvPr>
          <p:cNvSpPr/>
          <p:nvPr/>
        </p:nvSpPr>
        <p:spPr>
          <a:xfrm>
            <a:off x="2504564" y="2988703"/>
            <a:ext cx="7269024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6D2D96A1-E559-5319-A55D-6709D08AA754}"/>
              </a:ext>
            </a:extLst>
          </p:cNvPr>
          <p:cNvSpPr/>
          <p:nvPr/>
        </p:nvSpPr>
        <p:spPr>
          <a:xfrm>
            <a:off x="2504562" y="3696188"/>
            <a:ext cx="7269023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BAEDB833-0EE8-D547-1E4F-46FD6F4C11F7}"/>
              </a:ext>
            </a:extLst>
          </p:cNvPr>
          <p:cNvSpPr/>
          <p:nvPr/>
        </p:nvSpPr>
        <p:spPr>
          <a:xfrm>
            <a:off x="2504562" y="4420197"/>
            <a:ext cx="7269023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3CE6472-1AA2-CCE8-E17B-78EABD77B538}"/>
              </a:ext>
            </a:extLst>
          </p:cNvPr>
          <p:cNvSpPr/>
          <p:nvPr/>
        </p:nvSpPr>
        <p:spPr>
          <a:xfrm>
            <a:off x="2504562" y="2210904"/>
            <a:ext cx="7269024" cy="4796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833" y="754437"/>
            <a:ext cx="8132479" cy="501676"/>
          </a:xfrm>
        </p:spPr>
        <p:txBody>
          <a:bodyPr/>
          <a:lstStyle/>
          <a:p>
            <a:r>
              <a:rPr lang="ru-RU" sz="3200" dirty="0"/>
              <a:t>Атрибуты имеют следующее значение: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704430" y="1958116"/>
            <a:ext cx="8525742" cy="294176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Уровень переноса;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Тип пакета;</a:t>
            </a:r>
          </a:p>
        </p:txBody>
      </p:sp>
    </p:spTree>
    <p:extLst>
      <p:ext uri="{BB962C8B-B14F-4D97-AF65-F5344CB8AC3E}">
        <p14:creationId xmlns:p14="http://schemas.microsoft.com/office/powerpoint/2010/main" val="426142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109" y="280223"/>
            <a:ext cx="9157615" cy="944874"/>
          </a:xfrm>
        </p:spPr>
        <p:txBody>
          <a:bodyPr/>
          <a:lstStyle/>
          <a:p>
            <a:r>
              <a:rPr lang="ru-RU" sz="3200" dirty="0"/>
              <a:t>Можно выбрать один из трех типов пакета: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694109" y="2560530"/>
            <a:ext cx="8189240" cy="260872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Уровень переноса;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Тип пакета;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906838" y="1924171"/>
            <a:ext cx="8997757" cy="3881446"/>
          </a:xfrm>
          <a:prstGeom prst="roundRect">
            <a:avLst>
              <a:gd name="adj" fmla="val 2104"/>
            </a:avLst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3D23985-B84A-A679-F289-1BC934B8DFCB}"/>
              </a:ext>
            </a:extLst>
          </p:cNvPr>
          <p:cNvSpPr/>
          <p:nvPr/>
        </p:nvSpPr>
        <p:spPr>
          <a:xfrm>
            <a:off x="2352746" y="2869101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B80AE86-54BA-5B9F-1104-FDCCBB20DAA2}"/>
              </a:ext>
            </a:extLst>
          </p:cNvPr>
          <p:cNvSpPr/>
          <p:nvPr/>
        </p:nvSpPr>
        <p:spPr>
          <a:xfrm>
            <a:off x="2352746" y="3531273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6A94B2-B64D-D5D9-BA7A-0EAA9E95E73E}"/>
              </a:ext>
            </a:extLst>
          </p:cNvPr>
          <p:cNvSpPr/>
          <p:nvPr/>
        </p:nvSpPr>
        <p:spPr>
          <a:xfrm>
            <a:off x="2352746" y="4146694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8D3D193-DF29-FD4B-AE14-3AC2A47D5A60}"/>
              </a:ext>
            </a:extLst>
          </p:cNvPr>
          <p:cNvSpPr/>
          <p:nvPr/>
        </p:nvSpPr>
        <p:spPr>
          <a:xfrm>
            <a:off x="2350479" y="4799117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5025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722909F-951B-81D7-065B-0F3060987364}"/>
              </a:ext>
            </a:extLst>
          </p:cNvPr>
          <p:cNvSpPr/>
          <p:nvPr/>
        </p:nvSpPr>
        <p:spPr>
          <a:xfrm>
            <a:off x="394724" y="1479664"/>
            <a:ext cx="6132552" cy="4753731"/>
          </a:xfrm>
          <a:prstGeom prst="roundRect">
            <a:avLst>
              <a:gd name="adj" fmla="val 3399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21679" y="3429000"/>
            <a:ext cx="4530192" cy="1388072"/>
          </a:xfr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2">
                    <a:lumMod val="50000"/>
                  </a:schemeClr>
                </a:solidFill>
              </a:rPr>
              <a:t>Указание пути переноса</a:t>
            </a:r>
            <a:br>
              <a:rPr lang="ru-RU" sz="3200" b="1" dirty="0">
                <a:solidFill>
                  <a:schemeClr val="tx2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E919ED-DE56-C784-CD15-71D389D5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9" y="1780260"/>
            <a:ext cx="5456950" cy="4176618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3252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093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9030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04966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093" y="5070969"/>
            <a:ext cx="457200" cy="457200"/>
          </a:xfrm>
          <a:prstGeom prst="rect">
            <a:avLst/>
          </a:prstGeom>
        </p:spPr>
      </p:pic>
      <p:graphicFrame>
        <p:nvGraphicFramePr>
          <p:cNvPr id="18" name="Таблица 19">
            <a:extLst>
              <a:ext uri="{FF2B5EF4-FFF2-40B4-BE49-F238E27FC236}">
                <a16:creationId xmlns:a16="http://schemas.microsoft.com/office/drawing/2014/main" id="{657FF9C5-DDFB-2E70-ABA9-6515E3D2D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93674"/>
              </p:ext>
            </p:extLst>
          </p:nvPr>
        </p:nvGraphicFramePr>
        <p:xfrm>
          <a:off x="1719963" y="2374100"/>
          <a:ext cx="9110224" cy="3688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110224">
                  <a:extLst>
                    <a:ext uri="{9D8B030D-6E8A-4147-A177-3AD203B41FA5}">
                      <a16:colId xmlns:a16="http://schemas.microsoft.com/office/drawing/2014/main" val="105184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описывать структуру репозитария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перечислять и использовать инструменты поиска репозитария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8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использовать навигатор по объектам для просмотра объектов репозитария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4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перечислять и использовать утилиты для правильной организации процесса разработки программного обеспечения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создавать пакеты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5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создавать программы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0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создавать транзакции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44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14:cNvPr>
              <p14:cNvContentPartPr/>
              <p14:nvPr/>
            </p14:nvContentPartPr>
            <p14:xfrm>
              <a:off x="371422" y="6240731"/>
              <a:ext cx="3538440" cy="14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422" y="6178091"/>
                <a:ext cx="3664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14:cNvPr>
              <p14:cNvContentPartPr/>
              <p14:nvPr/>
            </p14:nvContentPartPr>
            <p14:xfrm>
              <a:off x="3969622" y="6267371"/>
              <a:ext cx="5205960" cy="1494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622" y="6204371"/>
                <a:ext cx="533160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3422050" y="1644508"/>
            <a:ext cx="5706049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14:cNvPr>
              <p14:cNvContentPartPr/>
              <p14:nvPr/>
            </p14:nvContentPartPr>
            <p14:xfrm>
              <a:off x="9809902" y="6283211"/>
              <a:ext cx="2023920" cy="770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47262" y="6220571"/>
                <a:ext cx="2149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14:cNvPr>
              <p14:cNvContentPartPr/>
              <p14:nvPr/>
            </p14:nvContentPartPr>
            <p14:xfrm>
              <a:off x="8515702" y="6343331"/>
              <a:ext cx="3049920" cy="1396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3062" y="6280331"/>
                <a:ext cx="3175560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5DB4075-78A4-8697-C3BF-76189094FD58}"/>
              </a:ext>
            </a:extLst>
          </p:cNvPr>
          <p:cNvSpPr/>
          <p:nvPr/>
        </p:nvSpPr>
        <p:spPr>
          <a:xfrm>
            <a:off x="1703337" y="2475485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06A84E-DFD0-A6E0-C192-FFA11D39D359}"/>
              </a:ext>
            </a:extLst>
          </p:cNvPr>
          <p:cNvSpPr/>
          <p:nvPr/>
        </p:nvSpPr>
        <p:spPr>
          <a:xfrm>
            <a:off x="1703337" y="291854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569131E-49D1-8B32-FAAE-5BA9D748E758}"/>
              </a:ext>
            </a:extLst>
          </p:cNvPr>
          <p:cNvSpPr/>
          <p:nvPr/>
        </p:nvSpPr>
        <p:spPr>
          <a:xfrm>
            <a:off x="1705310" y="359946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1ACBD8D-008D-FE40-1EFD-E0B5A4202E97}"/>
              </a:ext>
            </a:extLst>
          </p:cNvPr>
          <p:cNvSpPr/>
          <p:nvPr/>
        </p:nvSpPr>
        <p:spPr>
          <a:xfrm>
            <a:off x="1705310" y="4286587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4571923-F8F7-D9FC-D4BA-D85188AC6ABA}"/>
              </a:ext>
            </a:extLst>
          </p:cNvPr>
          <p:cNvSpPr/>
          <p:nvPr/>
        </p:nvSpPr>
        <p:spPr>
          <a:xfrm>
            <a:off x="1703338" y="4986194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917D227-2782-3CFB-112A-3F914B34BED4}"/>
              </a:ext>
            </a:extLst>
          </p:cNvPr>
          <p:cNvSpPr/>
          <p:nvPr/>
        </p:nvSpPr>
        <p:spPr>
          <a:xfrm>
            <a:off x="1705900" y="5397949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6082CA-231A-87B7-38EE-31A200072DF7}"/>
              </a:ext>
            </a:extLst>
          </p:cNvPr>
          <p:cNvSpPr/>
          <p:nvPr/>
        </p:nvSpPr>
        <p:spPr>
          <a:xfrm>
            <a:off x="1704998" y="5756500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</p:spTree>
    <p:extLst>
      <p:ext uri="{BB962C8B-B14F-4D97-AF65-F5344CB8AC3E}">
        <p14:creationId xmlns:p14="http://schemas.microsoft.com/office/powerpoint/2010/main" val="104683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14:cNvPr>
              <p14:cNvContentPartPr/>
              <p14:nvPr/>
            </p14:nvContentPartPr>
            <p14:xfrm>
              <a:off x="9915316" y="1281862"/>
              <a:ext cx="1879920" cy="204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2676" y="1219222"/>
                <a:ext cx="200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14:cNvPr>
              <p14:cNvContentPartPr/>
              <p14:nvPr/>
            </p14:nvContentPartPr>
            <p14:xfrm>
              <a:off x="258316" y="1325422"/>
              <a:ext cx="2927880" cy="1432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676" y="1262782"/>
                <a:ext cx="3053520" cy="26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9D3864E-9F70-86BE-3EE2-A7C3C5291782}"/>
              </a:ext>
            </a:extLst>
          </p:cNvPr>
          <p:cNvSpPr/>
          <p:nvPr/>
        </p:nvSpPr>
        <p:spPr>
          <a:xfrm>
            <a:off x="3336182" y="1594214"/>
            <a:ext cx="6448422" cy="4554227"/>
          </a:xfrm>
          <a:prstGeom prst="roundRect">
            <a:avLst>
              <a:gd name="adj" fmla="val 339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F5E31-AD73-82D3-3F7D-2FBBF902F790}"/>
              </a:ext>
            </a:extLst>
          </p:cNvPr>
          <p:cNvSpPr/>
          <p:nvPr/>
        </p:nvSpPr>
        <p:spPr>
          <a:xfrm>
            <a:off x="3269682" y="759434"/>
            <a:ext cx="6583680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3527068" y="921343"/>
            <a:ext cx="6035657" cy="400110"/>
          </a:xfrm>
          <a:prstGeom prst="rect">
            <a:avLst/>
          </a:prstGeom>
          <a:solidFill>
            <a:srgbClr val="0F5F90"/>
          </a:solidFill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chemeClr val="bg1"/>
                </a:solidFill>
              </a:rPr>
              <a:t>Присвойте пакету </a:t>
            </a:r>
            <a:r>
              <a:rPr lang="ru-RU" sz="2000" b="1" i="1" dirty="0">
                <a:solidFill>
                  <a:schemeClr val="bg1"/>
                </a:solidFill>
              </a:rPr>
              <a:t>запрос на изменение.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E1C74D-346D-AC8E-5413-FD9469388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318" y="1827952"/>
            <a:ext cx="5704422" cy="4086750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"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38D0D4-00A3-E0CA-11CF-329178FB514A}"/>
              </a:ext>
            </a:extLst>
          </p:cNvPr>
          <p:cNvSpPr/>
          <p:nvPr/>
        </p:nvSpPr>
        <p:spPr>
          <a:xfrm>
            <a:off x="3017382" y="216150"/>
            <a:ext cx="589387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52385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337" y="502335"/>
            <a:ext cx="9002388" cy="500650"/>
          </a:xfrm>
        </p:spPr>
        <p:txBody>
          <a:bodyPr/>
          <a:lstStyle/>
          <a:p>
            <a:r>
              <a:rPr lang="ru-RU" sz="3200" dirty="0"/>
              <a:t>Язык программирования </a:t>
            </a:r>
            <a:r>
              <a:rPr lang="en-US" sz="3200" dirty="0"/>
              <a:t>ABAP: </a:t>
            </a:r>
            <a:r>
              <a:rPr lang="ru-RU" sz="3200" dirty="0"/>
              <a:t>Введение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9747829-D25A-C2E7-E8F2-1961ECF24300}"/>
              </a:ext>
            </a:extLst>
          </p:cNvPr>
          <p:cNvSpPr/>
          <p:nvPr/>
        </p:nvSpPr>
        <p:spPr>
          <a:xfrm>
            <a:off x="1079289" y="2815226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является типизированным;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A9B4F-0C99-3286-95D9-3F19AF81C1FA}"/>
              </a:ext>
            </a:extLst>
          </p:cNvPr>
          <p:cNvSpPr txBox="1"/>
          <p:nvPr/>
        </p:nvSpPr>
        <p:spPr>
          <a:xfrm>
            <a:off x="2849336" y="1708323"/>
            <a:ext cx="6284734" cy="52322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sz="2800" b="1" dirty="0">
                <a:solidFill>
                  <a:srgbClr val="0F5F90"/>
                </a:solidFill>
              </a:rPr>
              <a:t>Язык программирования </a:t>
            </a:r>
            <a:r>
              <a:rPr lang="en-US" sz="2800" b="1" dirty="0">
                <a:solidFill>
                  <a:srgbClr val="0F5F90"/>
                </a:solidFill>
              </a:rPr>
              <a:t>ABAP…</a:t>
            </a:r>
            <a:endParaRPr lang="ru-RU" sz="2800" b="1" dirty="0">
              <a:solidFill>
                <a:srgbClr val="0F5F90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8B9B1BB-91A6-E0AC-D31F-433437B9A5AE}"/>
              </a:ext>
            </a:extLst>
          </p:cNvPr>
          <p:cNvSpPr/>
          <p:nvPr/>
        </p:nvSpPr>
        <p:spPr>
          <a:xfrm>
            <a:off x="1079289" y="3716731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многоязычные приложения;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24C475C8-B157-61E5-01DB-02FEF7EFDB37}"/>
              </a:ext>
            </a:extLst>
          </p:cNvPr>
          <p:cNvSpPr/>
          <p:nvPr/>
        </p:nvSpPr>
        <p:spPr>
          <a:xfrm>
            <a:off x="6158445" y="2815226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расширен как объектно-ориентированный язык;</a:t>
            </a:r>
            <a:endParaRPr lang="ru-RU" sz="1400" b="1" dirty="0">
              <a:solidFill>
                <a:schemeClr val="bg2"/>
              </a:solidFill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38D6DCF-F20C-3C3C-8844-CAF4FDBD2DE2}"/>
              </a:ext>
            </a:extLst>
          </p:cNvPr>
          <p:cNvSpPr/>
          <p:nvPr/>
        </p:nvSpPr>
        <p:spPr>
          <a:xfrm>
            <a:off x="6158445" y="4859190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совместим "снизу вверх”</a:t>
            </a:r>
            <a:r>
              <a:rPr lang="en-US" sz="2000" b="1" dirty="0">
                <a:solidFill>
                  <a:schemeClr val="bg2"/>
                </a:solidFill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67B07F56-7304-F510-2CBE-2DE984D78D7F}"/>
              </a:ext>
            </a:extLst>
          </p:cNvPr>
          <p:cNvSpPr/>
          <p:nvPr/>
        </p:nvSpPr>
        <p:spPr>
          <a:xfrm>
            <a:off x="6158445" y="3821761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не зависит от платформы;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C488578-5637-EB0D-877C-F0092E6BD731}"/>
              </a:ext>
            </a:extLst>
          </p:cNvPr>
          <p:cNvSpPr/>
          <p:nvPr/>
        </p:nvSpPr>
        <p:spPr>
          <a:xfrm>
            <a:off x="1079289" y="4757035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</a:t>
            </a:r>
            <a:r>
              <a:rPr lang="ro-RO" sz="2000" b="1" dirty="0">
                <a:solidFill>
                  <a:schemeClr val="bg2"/>
                </a:solidFill>
              </a:rPr>
              <a:t>SQL-</a:t>
            </a:r>
            <a:r>
              <a:rPr lang="ru-RU" sz="2000" b="1" dirty="0">
                <a:solidFill>
                  <a:schemeClr val="bg2"/>
                </a:solidFill>
              </a:rPr>
              <a:t>доступ;</a:t>
            </a:r>
            <a:endParaRPr lang="en-US" sz="14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FCBA1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42F47E-FBD7-3252-5572-61ADDFCE27BD}"/>
              </a:ext>
            </a:extLst>
          </p:cNvPr>
          <p:cNvSpPr/>
          <p:nvPr/>
        </p:nvSpPr>
        <p:spPr>
          <a:xfrm>
            <a:off x="1079289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7D9E8D-4295-7591-80B8-61E0774981BE}"/>
              </a:ext>
            </a:extLst>
          </p:cNvPr>
          <p:cNvSpPr/>
          <p:nvPr/>
        </p:nvSpPr>
        <p:spPr>
          <a:xfrm>
            <a:off x="1079289" y="389107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F943EEA-0ADB-F092-BFF2-4CE1DA8AC416}"/>
              </a:ext>
            </a:extLst>
          </p:cNvPr>
          <p:cNvSpPr/>
          <p:nvPr/>
        </p:nvSpPr>
        <p:spPr>
          <a:xfrm>
            <a:off x="1083002" y="4920267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7043A4-7B5A-FA70-9123-045070E71D7F}"/>
              </a:ext>
            </a:extLst>
          </p:cNvPr>
          <p:cNvSpPr/>
          <p:nvPr/>
        </p:nvSpPr>
        <p:spPr>
          <a:xfrm>
            <a:off x="6158445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628B95-402C-213A-34C9-EBCCC03E851D}"/>
              </a:ext>
            </a:extLst>
          </p:cNvPr>
          <p:cNvSpPr/>
          <p:nvPr/>
        </p:nvSpPr>
        <p:spPr>
          <a:xfrm>
            <a:off x="6158445" y="3978680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36CE8AD-76D0-B69A-AE84-40C347B721CE}"/>
              </a:ext>
            </a:extLst>
          </p:cNvPr>
          <p:cNvSpPr/>
          <p:nvPr/>
        </p:nvSpPr>
        <p:spPr>
          <a:xfrm>
            <a:off x="6158445" y="5016109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8297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6020"/>
                  <a:ext cx="3089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780"/>
                  <a:ext cx="16146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980"/>
                  <a:ext cx="3674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436" y="120266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A681E66B-047E-1D3F-CE0E-A843AA98C17B}"/>
              </a:ext>
            </a:extLst>
          </p:cNvPr>
          <p:cNvSpPr/>
          <p:nvPr/>
        </p:nvSpPr>
        <p:spPr>
          <a:xfrm rot="10800000">
            <a:off x="5419896" y="4"/>
            <a:ext cx="6376227" cy="6011328"/>
          </a:xfrm>
          <a:prstGeom prst="round2SameRect">
            <a:avLst>
              <a:gd name="adj1" fmla="val 311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7040B-2274-2217-9C38-97A7DC8FAB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9222" y="365760"/>
            <a:ext cx="5534121" cy="5260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14:cNvPr>
              <p14:cNvContentPartPr/>
              <p14:nvPr/>
            </p14:nvContentPartPr>
            <p14:xfrm>
              <a:off x="5272396" y="1398862"/>
              <a:ext cx="5436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9756" y="1335862"/>
                <a:ext cx="1800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70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E2B39B99-248F-0032-B15C-5E4E9EA2BCD3}"/>
              </a:ext>
            </a:extLst>
          </p:cNvPr>
          <p:cNvSpPr/>
          <p:nvPr/>
        </p:nvSpPr>
        <p:spPr>
          <a:xfrm rot="10800000">
            <a:off x="4738254" y="-1"/>
            <a:ext cx="7057870" cy="5364158"/>
          </a:xfrm>
          <a:prstGeom prst="round2SameRect">
            <a:avLst>
              <a:gd name="adj1" fmla="val 33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13E1B1-7585-66CE-B314-69D279D8B5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0796" y="806608"/>
            <a:ext cx="6431095" cy="4037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322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Код возврата </a:t>
            </a:r>
            <a:r>
              <a:rPr lang="en-US" sz="3200" dirty="0"/>
              <a:t>ABAP-</a:t>
            </a:r>
            <a:r>
              <a:rPr lang="ru-RU" sz="3200" dirty="0"/>
              <a:t>операторов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645C0-633A-9EA8-29A1-26A84C5ADE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1457" y="919130"/>
            <a:ext cx="5289023" cy="46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Документация по ключевым словам в </a:t>
            </a:r>
            <a:r>
              <a:rPr lang="en-US" sz="3200" dirty="0"/>
              <a:t>ABAP</a:t>
            </a:r>
            <a:r>
              <a:rPr lang="ru-RU" sz="3200" dirty="0"/>
              <a:t>-редакторе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C7AAAA-579A-E8DA-5D23-37BF0E715F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1897" y="997505"/>
            <a:ext cx="5999424" cy="4331360"/>
          </a:xfrm>
          <a:prstGeom prst="rect">
            <a:avLst/>
          </a:prstGeom>
          <a:ln w="889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107856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862C55D-108B-74C7-B865-159B5E4C527A}"/>
              </a:ext>
            </a:extLst>
          </p:cNvPr>
          <p:cNvSpPr/>
          <p:nvPr/>
        </p:nvSpPr>
        <p:spPr>
          <a:xfrm>
            <a:off x="753425" y="1599474"/>
            <a:ext cx="10685150" cy="6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E0D31-0007-C2BD-6FB4-AF72DF312E88}"/>
              </a:ext>
            </a:extLst>
          </p:cNvPr>
          <p:cNvSpPr txBox="1"/>
          <p:nvPr/>
        </p:nvSpPr>
        <p:spPr>
          <a:xfrm>
            <a:off x="753425" y="1759883"/>
            <a:ext cx="10595208" cy="40011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F5F90"/>
                </a:solidFill>
              </a:rPr>
              <a:t>Перейдите к навигатору по объектам. Выберите один из трех вариантов:</a:t>
            </a:r>
            <a:endParaRPr lang="ru-RU" sz="1600" b="1" dirty="0">
              <a:solidFill>
                <a:srgbClr val="0F5F90"/>
              </a:solidFill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FF98757-3B16-15D3-9385-57C385B7BB24}"/>
              </a:ext>
            </a:extLst>
          </p:cNvPr>
          <p:cNvSpPr/>
          <p:nvPr/>
        </p:nvSpPr>
        <p:spPr>
          <a:xfrm>
            <a:off x="916896" y="2538509"/>
            <a:ext cx="10358207" cy="11973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ru-RU" sz="1600" b="1" dirty="0"/>
              <a:t>В области навигации выберите тип объекта </a:t>
            </a:r>
            <a:r>
              <a:rPr lang="ru-RU" sz="1600" b="1" i="1" dirty="0"/>
              <a:t>Программа</a:t>
            </a:r>
            <a:r>
              <a:rPr lang="ru-RU" sz="1600" b="1" dirty="0"/>
              <a:t> и введите имя программы в поле ввода внизу. (Удостоверьтесь в соблюдении соглашений области имен клиента.) Подтвердите ввод с помощью </a:t>
            </a:r>
            <a:r>
              <a:rPr lang="ro-RO" sz="1600" b="1" dirty="0" err="1">
                <a:latin typeface="American Typewriter" panose="02090604020004020304" pitchFamily="18" charset="0"/>
              </a:rPr>
              <a:t>Enter</a:t>
            </a:r>
            <a:r>
              <a:rPr lang="ro-RO" sz="1600" b="1" dirty="0"/>
              <a:t>. </a:t>
            </a:r>
            <a:r>
              <a:rPr lang="ru-RU" sz="1600" b="1" dirty="0"/>
              <a:t>Если программа еще не существует, на экран выводится диалог для создания программы.</a:t>
            </a:r>
            <a:endParaRPr lang="ru-RU" sz="1100" b="1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D0A757CD-1332-BFC8-8E96-D13F817574F3}"/>
              </a:ext>
            </a:extLst>
          </p:cNvPr>
          <p:cNvSpPr/>
          <p:nvPr/>
        </p:nvSpPr>
        <p:spPr>
          <a:xfrm>
            <a:off x="916896" y="397311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ru-RU" sz="1600" b="1" dirty="0"/>
              <a:t>Выведите на экран пакет, в котором необходимо создать программу. Перейти к диалогу для создания программы можно через контекстное меню для пакета или путем выбора узла </a:t>
            </a:r>
            <a:r>
              <a:rPr lang="ru-RU" sz="1600" b="1" i="1" dirty="0"/>
              <a:t>Программы</a:t>
            </a:r>
            <a:r>
              <a:rPr lang="ru-RU" sz="1600" b="1" dirty="0"/>
              <a:t>.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7F7330D2-ECF3-E805-A858-3A5E281379D7}"/>
              </a:ext>
            </a:extLst>
          </p:cNvPr>
          <p:cNvSpPr/>
          <p:nvPr/>
        </p:nvSpPr>
        <p:spPr>
          <a:xfrm>
            <a:off x="916896" y="512977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ru-RU" sz="1600" b="1" dirty="0"/>
              <a:t>Выберите </a:t>
            </a:r>
            <a:r>
              <a:rPr lang="ru-RU" sz="1600" b="1" i="1" dirty="0"/>
              <a:t>Обработать объект</a:t>
            </a:r>
            <a:r>
              <a:rPr lang="ru-RU" sz="1600" b="1" dirty="0"/>
              <a:t> на первом экране навигатора по объектам. В диалоговом окне найдите поле определения программы и введите имя программы. Затем нажмите кнопку создания объекта </a:t>
            </a:r>
            <a:r>
              <a:rPr lang="ru-RU" sz="1600" b="1" i="1" dirty="0"/>
              <a:t>(</a:t>
            </a:r>
            <a:r>
              <a:rPr lang="ro-RO" sz="1600" b="1" i="1" dirty="0"/>
              <a:t>F5).</a:t>
            </a:r>
            <a:endParaRPr lang="ru-RU" sz="1100" b="1" i="1" dirty="0"/>
          </a:p>
        </p:txBody>
      </p:sp>
    </p:spTree>
    <p:extLst>
      <p:ext uri="{BB962C8B-B14F-4D97-AF65-F5344CB8AC3E}">
        <p14:creationId xmlns:p14="http://schemas.microsoft.com/office/powerpoint/2010/main" val="392315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653645"/>
            <a:ext cx="11029770" cy="174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048347"/>
            <a:ext cx="11029771" cy="1270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159289"/>
            <a:ext cx="10309624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ru-RU" sz="2000" b="1" dirty="0">
                <a:solidFill>
                  <a:srgbClr val="0F608F"/>
                </a:solidFill>
              </a:rPr>
              <a:t>В настоящем учебном курсе следует удалить индикатор </a:t>
            </a:r>
            <a:r>
              <a:rPr lang="ru-RU" sz="2000" b="1" i="1" dirty="0">
                <a:solidFill>
                  <a:srgbClr val="0F608F"/>
                </a:solidFill>
              </a:rPr>
              <a:t>С </a:t>
            </a:r>
            <a:r>
              <a:rPr lang="ro-RO" sz="2000" b="1" i="1" dirty="0">
                <a:solidFill>
                  <a:srgbClr val="0F608F"/>
                </a:solidFill>
              </a:rPr>
              <a:t>TOP-INCLUDE</a:t>
            </a:r>
            <a:r>
              <a:rPr lang="ro-RO" sz="2000" b="1" dirty="0">
                <a:solidFill>
                  <a:srgbClr val="0F608F"/>
                </a:solidFill>
              </a:rPr>
              <a:t>. (</a:t>
            </a:r>
            <a:r>
              <a:rPr lang="ru-RU" sz="2000" b="1" dirty="0">
                <a:solidFill>
                  <a:srgbClr val="0F608F"/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3874719"/>
            <a:ext cx="1030962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rgbClr val="0F608F"/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2000" b="1" dirty="0">
                <a:solidFill>
                  <a:srgbClr val="0F608F"/>
                </a:solidFill>
              </a:rPr>
              <a:t>F1.</a:t>
            </a:r>
          </a:p>
        </p:txBody>
      </p:sp>
    </p:spTree>
    <p:extLst>
      <p:ext uri="{BB962C8B-B14F-4D97-AF65-F5344CB8AC3E}">
        <p14:creationId xmlns:p14="http://schemas.microsoft.com/office/powerpoint/2010/main" val="745717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696527"/>
            <a:ext cx="3906299" cy="944874"/>
          </a:xfrm>
        </p:spPr>
        <p:txBody>
          <a:bodyPr/>
          <a:lstStyle/>
          <a:p>
            <a:r>
              <a:rPr lang="ru-RU" sz="3200" dirty="0"/>
              <a:t>Создание </a:t>
            </a:r>
            <a:r>
              <a:rPr lang="en-US" sz="3200" dirty="0"/>
              <a:t>ABAP-</a:t>
            </a:r>
            <a:r>
              <a:rPr lang="ru-RU" sz="3200" dirty="0"/>
              <a:t>программы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C835EE-E4CB-4478-9840-954A8266EE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5477" y="1004341"/>
            <a:ext cx="6183609" cy="452703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49123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399CA933-8685-9B3B-9073-F4A2604B2C94}"/>
              </a:ext>
            </a:extLst>
          </p:cNvPr>
          <p:cNvSpPr/>
          <p:nvPr/>
        </p:nvSpPr>
        <p:spPr>
          <a:xfrm>
            <a:off x="509665" y="3716002"/>
            <a:ext cx="3478230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53E01E7D-569C-EA6F-9845-C615260064DE}"/>
                  </a:ext>
                </a:extLst>
              </p14:cNvPr>
              <p14:cNvContentPartPr/>
              <p14:nvPr/>
            </p14:nvContentPartPr>
            <p14:xfrm>
              <a:off x="4876796" y="1389860"/>
              <a:ext cx="209160" cy="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53E01E7D-569C-EA6F-9845-C615260064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4156" y="1327220"/>
                <a:ext cx="334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5122806" y="-6931"/>
            <a:ext cx="7086160" cy="523156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09665" y="2197125"/>
            <a:ext cx="4305233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Активация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643441" y="3930299"/>
            <a:ext cx="3478230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При каждом создании или изменении и последующем сохранении объекта разработки в репозитарии сначала сохраняется только одна неактивная версия.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992877" y="4736088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Неактивные и активные объекты разработки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564" y="384734"/>
            <a:ext cx="6368939" cy="42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938063" y="1744188"/>
            <a:ext cx="9198749" cy="41980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rgbClr val="0F5F90"/>
                </a:solidFill>
              </a:rPr>
              <a:t>Урок: Репозитарий и навигатор по объектам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rgbClr val="0F5F90"/>
                </a:solidFill>
              </a:rPr>
              <a:t>Урок: Разработка программ и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Процедура: Создание пакетов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Процедура: Создание </a:t>
            </a:r>
            <a:r>
              <a:rPr lang="ro-RO" sz="2000" b="1" dirty="0">
                <a:solidFill>
                  <a:srgbClr val="0F5F90"/>
                </a:solidFill>
              </a:rPr>
              <a:t>ABAP-</a:t>
            </a:r>
            <a:r>
              <a:rPr lang="ru-RU" sz="2000" b="1" dirty="0">
                <a:solidFill>
                  <a:srgbClr val="0F5F90"/>
                </a:solidFill>
              </a:rPr>
              <a:t>программы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Процедура: Создание транзакций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Процедура: Добавление транзакций к личным фаворитам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Упражнение 1: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Упражнение 2: Разработка </a:t>
            </a:r>
            <a:r>
              <a:rPr lang="ro-RO" sz="2000" b="1" dirty="0">
                <a:solidFill>
                  <a:srgbClr val="0F5F90"/>
                </a:solidFill>
              </a:rPr>
              <a:t>ABAP-</a:t>
            </a:r>
            <a:r>
              <a:rPr lang="ru-RU" sz="2000" b="1" dirty="0">
                <a:solidFill>
                  <a:srgbClr val="0F5F90"/>
                </a:solidFill>
              </a:rPr>
              <a:t>программ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Упражнение 3: Создание транзакций</a:t>
            </a:r>
            <a:endParaRPr lang="ru-RU" sz="1900" b="1" dirty="0">
              <a:solidFill>
                <a:srgbClr val="0F5F90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7028A22-CB51-65B4-692B-829B5CFA2255}"/>
              </a:ext>
            </a:extLst>
          </p:cNvPr>
          <p:cNvSpPr/>
          <p:nvPr/>
        </p:nvSpPr>
        <p:spPr>
          <a:xfrm>
            <a:off x="1512923" y="1945178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A0A7CE3-ACF5-099A-B0CF-1F941C6749B8}"/>
              </a:ext>
            </a:extLst>
          </p:cNvPr>
          <p:cNvSpPr/>
          <p:nvPr/>
        </p:nvSpPr>
        <p:spPr>
          <a:xfrm>
            <a:off x="1512923" y="2405014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22968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460" y="301789"/>
            <a:ext cx="8189240" cy="1388072"/>
          </a:xfrm>
        </p:spPr>
        <p:txBody>
          <a:bodyPr/>
          <a:lstStyle/>
          <a:p>
            <a:r>
              <a:rPr lang="ru-RU" sz="3200" dirty="0"/>
              <a:t>Активация объекта включает в себя следующие функции: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427879" y="2348823"/>
            <a:ext cx="7757304" cy="327474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сохранение объекта как неактивной версии;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проверка синтаксиса или непротиворечивости неактивной версии;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замена ранее активной версии на неактивную (только после успешной проверки);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5F90"/>
                </a:solidFill>
              </a:rPr>
              <a:t>создание соответствующего динамического объекта для выполнения (в случае программы).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545202" y="2045471"/>
            <a:ext cx="8997757" cy="3881446"/>
          </a:xfrm>
          <a:prstGeom prst="roundRect">
            <a:avLst/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9DB89677-CEAF-0864-C57C-803A4DBD6E46}"/>
              </a:ext>
            </a:extLst>
          </p:cNvPr>
          <p:cNvSpPr/>
          <p:nvPr/>
        </p:nvSpPr>
        <p:spPr>
          <a:xfrm rot="1099002">
            <a:off x="2211386" y="2485137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CB9D4FDA-0682-B086-906F-B313F50E78E9}"/>
              </a:ext>
            </a:extLst>
          </p:cNvPr>
          <p:cNvSpPr/>
          <p:nvPr/>
        </p:nvSpPr>
        <p:spPr>
          <a:xfrm rot="1099002">
            <a:off x="2211385" y="291956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1B52E723-E3D7-A101-64A6-C12635D8CA5A}"/>
              </a:ext>
            </a:extLst>
          </p:cNvPr>
          <p:cNvSpPr/>
          <p:nvPr/>
        </p:nvSpPr>
        <p:spPr>
          <a:xfrm rot="1099002">
            <a:off x="2211385" y="3868334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CD41F54A-B8BE-1A8E-B347-15DB15A19624}"/>
              </a:ext>
            </a:extLst>
          </p:cNvPr>
          <p:cNvSpPr/>
          <p:nvPr/>
        </p:nvSpPr>
        <p:spPr>
          <a:xfrm rot="1099002">
            <a:off x="2215857" y="4771138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3093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6472" y="2734963"/>
            <a:ext cx="430523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динамических объектов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716" y="853525"/>
            <a:ext cx="7036879" cy="4641975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7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14:cNvPr>
              <p14:cNvContentPartPr/>
              <p14:nvPr/>
            </p14:nvContentPartPr>
            <p14:xfrm>
              <a:off x="390116" y="1305620"/>
              <a:ext cx="3543480" cy="651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116" y="1242980"/>
                <a:ext cx="36691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69711E-AEF4-7A85-E1C3-D05C2B79BE26}"/>
              </a:ext>
            </a:extLst>
          </p:cNvPr>
          <p:cNvGrpSpPr/>
          <p:nvPr/>
        </p:nvGrpSpPr>
        <p:grpSpPr>
          <a:xfrm>
            <a:off x="3932876" y="1223900"/>
            <a:ext cx="8045280" cy="358560"/>
            <a:chOff x="3932876" y="1223900"/>
            <a:chExt cx="80452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14:cNvPr>
                <p14:cNvContentPartPr/>
                <p14:nvPr/>
              </p14:nvContentPartPr>
              <p14:xfrm>
                <a:off x="3932876" y="1223900"/>
                <a:ext cx="5929200" cy="3326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0236" y="1161260"/>
                  <a:ext cx="6054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14:cNvPr>
                <p14:cNvContentPartPr/>
                <p14:nvPr/>
              </p14:nvContentPartPr>
              <p14:xfrm>
                <a:off x="9169436" y="1424780"/>
                <a:ext cx="2157840" cy="730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06436" y="1361780"/>
                  <a:ext cx="228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14:cNvPr>
                <p14:cNvContentPartPr/>
                <p14:nvPr/>
              </p14:nvContentPartPr>
              <p14:xfrm>
                <a:off x="9274196" y="1248020"/>
                <a:ext cx="2703960" cy="3344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1556" y="1185380"/>
                  <a:ext cx="2829600" cy="46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968435"/>
            <a:ext cx="11029770" cy="1742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363137"/>
            <a:ext cx="11029771" cy="127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899927" y="866368"/>
            <a:ext cx="8473016" cy="1220334"/>
          </a:xfr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Если программа имеет как активную, так и неактивную версию, то в отношении обеих версий справедливо следующее: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689522"/>
            <a:ext cx="10309624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настоящем учебном курсе следует удалить индикатор </a:t>
            </a:r>
            <a:r>
              <a:rPr lang="ru-RU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</a:t>
            </a:r>
            <a:r>
              <a:rPr lang="ro-RO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TOP-INCLUDE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4435730"/>
            <a:ext cx="10309624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084CAC7-2246-63D2-B257-EBCFDB614259}"/>
              </a:ext>
            </a:extLst>
          </p:cNvPr>
          <p:cNvSpPr/>
          <p:nvPr/>
        </p:nvSpPr>
        <p:spPr>
          <a:xfrm>
            <a:off x="621550" y="245381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14:cNvPr>
              <p14:cNvContentPartPr/>
              <p14:nvPr/>
            </p14:nvContentPartPr>
            <p14:xfrm>
              <a:off x="366356" y="6238340"/>
              <a:ext cx="5527440" cy="2260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356" y="6175340"/>
                <a:ext cx="5653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1D1F79-4FBF-1FBE-AB4E-568DC49B2A20}"/>
              </a:ext>
            </a:extLst>
          </p:cNvPr>
          <p:cNvGrpSpPr/>
          <p:nvPr/>
        </p:nvGrpSpPr>
        <p:grpSpPr>
          <a:xfrm>
            <a:off x="4750076" y="6159500"/>
            <a:ext cx="7121520" cy="307080"/>
            <a:chOff x="4750076" y="6159500"/>
            <a:chExt cx="71215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14:cNvPr>
                <p14:cNvContentPartPr/>
                <p14:nvPr/>
              </p14:nvContentPartPr>
              <p14:xfrm>
                <a:off x="4750076" y="6198380"/>
                <a:ext cx="3698280" cy="2682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7436" y="6135380"/>
                  <a:ext cx="3823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14:cNvPr>
                <p14:cNvContentPartPr/>
                <p14:nvPr/>
              </p14:nvContentPartPr>
              <p14:xfrm>
                <a:off x="7751036" y="6224300"/>
                <a:ext cx="2504880" cy="1051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8036" y="6161300"/>
                  <a:ext cx="263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14:cNvPr>
                <p14:cNvContentPartPr/>
                <p14:nvPr/>
              </p14:nvContentPartPr>
              <p14:xfrm>
                <a:off x="10096076" y="6159500"/>
                <a:ext cx="1775520" cy="23256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3076" y="6096500"/>
                  <a:ext cx="1901160" cy="35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621550" y="425259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2317630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731747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544066" y="2189864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</a:t>
            </a:r>
            <a:r>
              <a:rPr lang="ru-RU" sz="1600" b="1" i="1" dirty="0"/>
              <a:t>навигаторе</a:t>
            </a:r>
            <a:r>
              <a:rPr lang="ru-RU" sz="1600" b="1" dirty="0"/>
              <a:t> по объектам вызовите список объектов для своей программы.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2" y="3229955"/>
            <a:ext cx="9121093" cy="955533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544065" y="3424037"/>
            <a:ext cx="8560760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области навигации в контекстном меню программы выберите</a:t>
            </a:r>
          </a:p>
          <a:p>
            <a:r>
              <a:rPr lang="ru-RU" sz="1600" b="1" i="1" dirty="0"/>
              <a:t>Создать → Больше → Транзакция.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648641"/>
            <a:ext cx="8560761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Введите необходимый код транзакции. (Удостоверьтесь в соблюдении</a:t>
            </a:r>
          </a:p>
          <a:p>
            <a:r>
              <a:rPr lang="ru-RU" sz="1600" b="1" dirty="0"/>
              <a:t>соглашений области имен клиента!)</a:t>
            </a:r>
            <a:endParaRPr lang="en-US" sz="1600" b="1" dirty="0"/>
          </a:p>
          <a:p>
            <a:r>
              <a:rPr lang="ru-RU" sz="1600" b="1" dirty="0"/>
              <a:t>Присвойте краткий текст и выберите идентификатор </a:t>
            </a:r>
            <a:r>
              <a:rPr lang="ru-RU" sz="1600" b="1" i="1" dirty="0"/>
              <a:t>Программа и</a:t>
            </a:r>
          </a:p>
          <a:p>
            <a:r>
              <a:rPr lang="ru-RU" sz="1600" b="1" i="1" dirty="0"/>
              <a:t>экран выбора</a:t>
            </a:r>
            <a:r>
              <a:rPr lang="ru-RU" sz="1600" b="1" dirty="0"/>
              <a:t> </a:t>
            </a:r>
            <a:r>
              <a:rPr lang="ru-RU" sz="1600" b="1" i="1" dirty="0"/>
              <a:t>(транзакция отчета).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01522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349245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166685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1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515007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3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44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922401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703262" y="1997333"/>
            <a:ext cx="8560760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 следующем экране введите имя программы и выберите </a:t>
            </a:r>
            <a:r>
              <a:rPr lang="ru-RU" sz="1600" b="1" i="1" dirty="0"/>
              <a:t>Транзакция</a:t>
            </a:r>
          </a:p>
          <a:p>
            <a:r>
              <a:rPr lang="ru-RU" sz="1600" b="1" i="1" dirty="0"/>
              <a:t>профессионального пользователя.</a:t>
            </a:r>
          </a:p>
          <a:p>
            <a:r>
              <a:rPr lang="ru-RU" sz="1600" b="1" dirty="0"/>
              <a:t>Выберите </a:t>
            </a:r>
            <a:r>
              <a:rPr lang="ro-RO" sz="1600" b="1" i="1" dirty="0"/>
              <a:t>GUI</a:t>
            </a:r>
            <a:r>
              <a:rPr lang="ro-RO" sz="1600" b="1" dirty="0"/>
              <a:t> </a:t>
            </a:r>
            <a:r>
              <a:rPr lang="ru-RU" sz="1600" b="1" dirty="0"/>
              <a:t>активирован и установите индикатор </a:t>
            </a:r>
            <a:r>
              <a:rPr lang="ro-RO" sz="1600" b="1" i="1" dirty="0"/>
              <a:t>SAP GUI </a:t>
            </a:r>
            <a:r>
              <a:rPr lang="ru-RU" sz="1600" b="1" dirty="0"/>
              <a:t>для</a:t>
            </a:r>
          </a:p>
          <a:p>
            <a:r>
              <a:rPr lang="ro-RO" sz="1600" b="1" i="1" dirty="0"/>
              <a:t>Windows.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3" y="3480916"/>
            <a:ext cx="9121092" cy="794137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703262" y="3721239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Сохраните транзакцию.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894861"/>
            <a:ext cx="8560761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Так как каждая транзакция является объектом репозитария, необходимо присвоить ее пакету и запросу на изменение на следующих экранах.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205876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541691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357339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4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707453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6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19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A5472B-91D7-D527-2D47-1FCCDE9A8939}"/>
              </a:ext>
            </a:extLst>
          </p:cNvPr>
          <p:cNvSpPr/>
          <p:nvPr/>
        </p:nvSpPr>
        <p:spPr>
          <a:xfrm>
            <a:off x="5623104" y="640662"/>
            <a:ext cx="6095463" cy="42536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41045" y="2956563"/>
            <a:ext cx="3640564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транзакций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4AC79C-68E0-415A-E4A2-E1BFBF28798C}"/>
              </a:ext>
            </a:extLst>
          </p:cNvPr>
          <p:cNvSpPr/>
          <p:nvPr/>
        </p:nvSpPr>
        <p:spPr>
          <a:xfrm>
            <a:off x="5378131" y="885897"/>
            <a:ext cx="6095463" cy="4253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5492" y="113113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3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F0951A7-403E-7B2F-03F8-E5E0652E4313}"/>
              </a:ext>
            </a:extLst>
          </p:cNvPr>
          <p:cNvSpPr/>
          <p:nvPr/>
        </p:nvSpPr>
        <p:spPr>
          <a:xfrm>
            <a:off x="241070" y="3564345"/>
            <a:ext cx="4236674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0756" y="110906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8076" y="121994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71" y="1714857"/>
            <a:ext cx="423667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Добавление транзакций к личным фаворитам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673982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AF2CE8-64D1-27A9-515A-5DC543FECA96}"/>
              </a:ext>
            </a:extLst>
          </p:cNvPr>
          <p:cNvSpPr txBox="1"/>
          <p:nvPr/>
        </p:nvSpPr>
        <p:spPr>
          <a:xfrm>
            <a:off x="339954" y="3698698"/>
            <a:ext cx="4038906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Перейдите к первому экрану </a:t>
            </a:r>
            <a:r>
              <a:rPr lang="ru-RU" sz="1600" b="1" i="1" dirty="0"/>
              <a:t>(меню </a:t>
            </a:r>
            <a:r>
              <a:rPr lang="ro-RO" sz="1600" b="1" i="1" dirty="0"/>
              <a:t>SAP </a:t>
            </a:r>
            <a:r>
              <a:rPr lang="ro-RO" sz="1600" b="1" i="1" dirty="0" err="1"/>
              <a:t>Easy</a:t>
            </a:r>
            <a:r>
              <a:rPr lang="ro-RO" sz="1600" b="1" i="1" dirty="0"/>
              <a:t> Access).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контекстном меню </a:t>
            </a:r>
            <a:r>
              <a:rPr lang="ru-RU" sz="1600" b="1" i="1" dirty="0"/>
              <a:t>Фавориты</a:t>
            </a:r>
            <a:r>
              <a:rPr lang="ru-RU" sz="1600" b="1" dirty="0"/>
              <a:t> выберите </a:t>
            </a:r>
            <a:r>
              <a:rPr lang="ru-RU" sz="1600" b="1" i="1" dirty="0"/>
              <a:t>Вставить транзакцию.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появившемся диалоговом окне введите требуемый код транзакции.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1EB2E-7800-BEAC-AF70-E07C75FBAD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3487" y="1123419"/>
            <a:ext cx="6009456" cy="4109511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501351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4721902" y="-1"/>
            <a:ext cx="7470098" cy="5951096"/>
          </a:xfrm>
          <a:prstGeom prst="round1Rect">
            <a:avLst>
              <a:gd name="adj" fmla="val 11881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44" y="3099946"/>
            <a:ext cx="4432040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проектов разработок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679011" y="5452582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Деблокирование задачи разработчиком</a:t>
            </a:r>
            <a:endParaRPr lang="ru-RU" sz="1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EE813-ED2E-AA11-4F0B-AB56AD75A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548" y="481375"/>
            <a:ext cx="6552808" cy="48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14:cNvPr>
              <p14:cNvContentPartPr/>
              <p14:nvPr/>
            </p14:nvContentPartPr>
            <p14:xfrm>
              <a:off x="4950236" y="1385900"/>
              <a:ext cx="111240" cy="72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7236" y="1323260"/>
                <a:ext cx="2368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24076" y="2685701"/>
            <a:ext cx="5085568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проекта 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путём деблокирования запроса (руководителем проекта)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26149AEE-87D4-155A-058D-C71A8953C9FA}"/>
              </a:ext>
            </a:extLst>
          </p:cNvPr>
          <p:cNvSpPr/>
          <p:nvPr/>
        </p:nvSpPr>
        <p:spPr>
          <a:xfrm rot="16200000">
            <a:off x="5452005" y="-165375"/>
            <a:ext cx="6048368" cy="668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5111" y="109946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56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1: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61597" y="3362809"/>
            <a:ext cx="11089724" cy="17081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Репозитарий и навигатор по объектам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изменения в объектах репозитария запросу на изменение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08896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21989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0437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2842503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 являетесь разработчиком в группе авиакомпаний и получаете задание разработать программы оценки для нескольких авиакомпаний.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логического группирования объектов репозитария и их переноса необходимо создать пакет.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037523" y="2541344"/>
            <a:ext cx="8390554" cy="2233535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2842503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09143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Вход в систему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89351" y="2009621"/>
            <a:ext cx="10478123" cy="3762531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78174" y="323293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88464" y="4146693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177382"/>
            <a:ext cx="7660240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Войдите в операционную систему, а затем в указанную систему обучения с использованием имени пользователя, указанного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Введите новый личный пароль.</a:t>
            </a:r>
          </a:p>
        </p:txBody>
      </p:sp>
    </p:spTree>
    <p:extLst>
      <p:ext uri="{BB962C8B-B14F-4D97-AF65-F5344CB8AC3E}">
        <p14:creationId xmlns:p14="http://schemas.microsoft.com/office/powerpoint/2010/main" val="3986823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Создание пакета</a:t>
            </a:r>
          </a:p>
        </p:txBody>
      </p:sp>
      <p:sp>
        <p:nvSpPr>
          <p:cNvPr id="3" name="Внутренняя память 2">
            <a:extLst>
              <a:ext uri="{FF2B5EF4-FFF2-40B4-BE49-F238E27FC236}">
                <a16:creationId xmlns:a16="http://schemas.microsoft.com/office/drawing/2014/main" id="{ED1EF4E6-D767-AFEE-2E70-D94066525AFA}"/>
              </a:ext>
            </a:extLst>
          </p:cNvPr>
          <p:cNvSpPr/>
          <p:nvPr/>
        </p:nvSpPr>
        <p:spPr>
          <a:xfrm>
            <a:off x="1276662" y="2145505"/>
            <a:ext cx="9638676" cy="3372787"/>
          </a:xfrm>
          <a:prstGeom prst="flowChartInternalStorag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880474" y="3232928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890764" y="3831899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90764" y="3180376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пакет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ZBC400_##.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Присвойте его запросу на изменение, указанному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Присвойте все свои объекты репозитария в следующих упражнениях этому пакету и запросу на изменение.</a:t>
            </a:r>
          </a:p>
        </p:txBody>
      </p:sp>
    </p:spTree>
    <p:extLst>
      <p:ext uri="{BB962C8B-B14F-4D97-AF65-F5344CB8AC3E}">
        <p14:creationId xmlns:p14="http://schemas.microsoft.com/office/powerpoint/2010/main" val="278301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2: Разработка </a:t>
            </a:r>
            <a:r>
              <a:rPr lang="en-US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</a:t>
            </a:r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-программ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создавать, изменять, сохранять и обрабатывать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проверять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на правильность синтаксиса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80750" y="51181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тестировать и активировать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3052205" y="540293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055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программу, отображающую информацию относительно времени вылета для всех рейсов в списке.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3183411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97496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92315" y="448662"/>
            <a:ext cx="77684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027513" y="340929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20268" y="3354080"/>
            <a:ext cx="7615137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ZBC400_##_GS_LIST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79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иповой процесс 10">
            <a:extLst>
              <a:ext uri="{FF2B5EF4-FFF2-40B4-BE49-F238E27FC236}">
                <a16:creationId xmlns:a16="http://schemas.microsoft.com/office/drawing/2014/main" id="{489D4A99-DF0A-D1A8-DC8D-4C2187E91538}"/>
              </a:ext>
            </a:extLst>
          </p:cNvPr>
          <p:cNvSpPr/>
          <p:nvPr/>
        </p:nvSpPr>
        <p:spPr>
          <a:xfrm>
            <a:off x="555860" y="1911516"/>
            <a:ext cx="11111874" cy="402458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ADE4E9D-30BD-A0C8-8729-6016313723EF}"/>
              </a:ext>
            </a:extLst>
          </p:cNvPr>
          <p:cNvSpPr/>
          <p:nvPr/>
        </p:nvSpPr>
        <p:spPr>
          <a:xfrm>
            <a:off x="2410023" y="213409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27621" y="448662"/>
            <a:ext cx="82331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Изменение</a:t>
            </a:r>
            <a:r>
              <a:rPr lang="ru-RU" sz="3200" dirty="0"/>
              <a:t>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826E14A-B94E-8C12-9B65-4BB0B47FE093}"/>
              </a:ext>
            </a:extLst>
          </p:cNvPr>
          <p:cNvSpPr/>
          <p:nvPr/>
        </p:nvSpPr>
        <p:spPr>
          <a:xfrm>
            <a:off x="2410023" y="287005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FF5E86E-E573-1B89-D834-968358DEE409}"/>
              </a:ext>
            </a:extLst>
          </p:cNvPr>
          <p:cNvSpPr/>
          <p:nvPr/>
        </p:nvSpPr>
        <p:spPr>
          <a:xfrm>
            <a:off x="2410023" y="4074650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108A6AA-C5E6-E322-C9B1-5A209BF32087}"/>
              </a:ext>
            </a:extLst>
          </p:cNvPr>
          <p:cNvSpPr/>
          <p:nvPr/>
        </p:nvSpPr>
        <p:spPr>
          <a:xfrm>
            <a:off x="2410023" y="5274538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50063" y="1984817"/>
            <a:ext cx="8003153" cy="387798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Определите рабочую область для сбора и просмотра данных (рекомендуемое имя: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ru-RU" sz="16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2. Запрограммируйте циклический доступ ко всем записям данных в таблице базы данных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SFLIGHT: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INTO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...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ENDSELECT.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Для каждой записи данных выведите содержимое полей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connid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fldate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seatsocc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и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seatsmax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в списке: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NEW-LINE.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wa_flight-carrid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...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4.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Проверьте программу на наличие синтаксических ошибок. Протестируйте и активируйте программу.</a:t>
            </a:r>
          </a:p>
        </p:txBody>
      </p:sp>
    </p:spTree>
    <p:extLst>
      <p:ext uri="{BB962C8B-B14F-4D97-AF65-F5344CB8AC3E}">
        <p14:creationId xmlns:p14="http://schemas.microsoft.com/office/powerpoint/2010/main" val="4201344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3: Создание транзакций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1468" y="2406561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124989" y="2297336"/>
            <a:ext cx="9931978" cy="2937734"/>
          </a:xfrm>
          <a:prstGeom prst="roundRect">
            <a:avLst>
              <a:gd name="adj" fmla="val 13884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72233" y="2795296"/>
            <a:ext cx="9037490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В этом уроке приводится краткое описание репозитария и обзор самых важных компонентов </a:t>
            </a:r>
            <a:r>
              <a:rPr lang="ro-RO" sz="2400" b="1" dirty="0"/>
              <a:t>ABAP-</a:t>
            </a:r>
            <a:r>
              <a:rPr lang="ru-RU" sz="2400" b="1" dirty="0"/>
              <a:t>инструментальных средств. Здесь также рассматривается навигатор по объектам ⎼</a:t>
            </a:r>
            <a:r>
              <a:rPr lang="ro-RO" sz="2400" b="1" dirty="0"/>
              <a:t> </a:t>
            </a:r>
            <a:r>
              <a:rPr lang="ru-RU" sz="2400" b="1" dirty="0"/>
              <a:t>основное инструментальное средство разработчика.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7147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96634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73016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3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коды транзакций в качестве личных фаворитов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82961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19206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Пользователям на предприятии необходимо запускать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как транзакции или определять их в качестве личных фаворитов.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69336" y="315027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7135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77325" y="448662"/>
            <a:ext cx="778347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транзакции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07960" y="30548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5EC649-A626-3871-68C9-37BA832C230B}"/>
              </a:ext>
            </a:extLst>
          </p:cNvPr>
          <p:cNvSpPr/>
          <p:nvPr/>
        </p:nvSpPr>
        <p:spPr>
          <a:xfrm>
            <a:off x="3107960" y="367205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07960" y="3010337"/>
            <a:ext cx="6940946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исполняемой программы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ZBC400_##_GS_LIST.</a:t>
            </a: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ввода нового кода транзакции в поле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893342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49337" y="448662"/>
            <a:ext cx="9011464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Определение фаворитов</a:t>
            </a:r>
            <a:endParaRPr lang="ru-RU" sz="40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370161" y="2257673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37573" y="322941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2D382D3-C4D0-64E8-04D8-FD5B7E4C6609}"/>
              </a:ext>
            </a:extLst>
          </p:cNvPr>
          <p:cNvSpPr/>
          <p:nvPr/>
        </p:nvSpPr>
        <p:spPr>
          <a:xfrm>
            <a:off x="2937573" y="38611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37574" y="3199432"/>
            <a:ext cx="677605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Добавьте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 личным фаворитам.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двойного щелчка по новой записи.</a:t>
            </a:r>
          </a:p>
        </p:txBody>
      </p:sp>
    </p:spTree>
    <p:extLst>
      <p:ext uri="{BB962C8B-B14F-4D97-AF65-F5344CB8AC3E}">
        <p14:creationId xmlns:p14="http://schemas.microsoft.com/office/powerpoint/2010/main" val="663467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236834" y="2571221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3001736" y="3289695"/>
            <a:ext cx="6350373" cy="1323439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перечислять и использовать утилиты для правильной организации</a:t>
            </a:r>
          </a:p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процесса разработки программного обеспечения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3001736" y="4708642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пакеты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3001736" y="5179132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программы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938" y="151731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127156" y="344205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4776071" y="4877860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4448834" y="576365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78174" y="4391278"/>
            <a:ext cx="457200" cy="4572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B72F53-82BB-C6AC-7885-FDB367B73586}"/>
              </a:ext>
            </a:extLst>
          </p:cNvPr>
          <p:cNvSpPr/>
          <p:nvPr/>
        </p:nvSpPr>
        <p:spPr>
          <a:xfrm>
            <a:off x="3001736" y="5653604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4864952-AEA0-796C-9D4E-19872AD3DD31}"/>
              </a:ext>
            </a:extLst>
          </p:cNvPr>
          <p:cNvSpPr/>
          <p:nvPr/>
        </p:nvSpPr>
        <p:spPr>
          <a:xfrm>
            <a:off x="4478815" y="5376342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26525310-6128-0477-48C5-AD788A5605CC}"/>
              </a:ext>
            </a:extLst>
          </p:cNvPr>
          <p:cNvSpPr/>
          <p:nvPr/>
        </p:nvSpPr>
        <p:spPr>
          <a:xfrm>
            <a:off x="4481315" y="581355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32527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72147" y="2068289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8796" y="96470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33389"/>
              </p:ext>
            </p:extLst>
          </p:nvPr>
        </p:nvGraphicFramePr>
        <p:xfrm>
          <a:off x="2320184" y="2814580"/>
          <a:ext cx="8139702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970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структуру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инструменты поиска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навигатор по объектам для просмотра объектов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утилиты для правильной организации процесса разработки программного обеспечения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пакеты 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программы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транзакции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451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37255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741340" y="2223192"/>
            <a:ext cx="670931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8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28113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структуру репозитария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3771079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перечислять и использовать инструменты поиска репозитария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4579389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навигатор по объектам для просмотра объектов репозитария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1" y="33270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1" y="412502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1" y="493333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59107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5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описать структуру репозитария и использовать подходящие инструментальные средства для поиска объектов репозитария и анализа их структуры.</a:t>
            </a:r>
            <a:endParaRPr lang="ru-RU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5798" y="2196570"/>
            <a:ext cx="847743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52271" y="2676912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4899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B734080-D564-C0BA-58E2-FE9939CAC556}"/>
              </a:ext>
            </a:extLst>
          </p:cNvPr>
          <p:cNvSpPr/>
          <p:nvPr/>
        </p:nvSpPr>
        <p:spPr>
          <a:xfrm>
            <a:off x="662610" y="3732666"/>
            <a:ext cx="3646370" cy="1879537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62610" y="2400828"/>
            <a:ext cx="4504712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821513" y="3927782"/>
            <a:ext cx="3487467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Репозитарий включает в себя все объекты разработки системы: программы, функциональные модули, определения таблиц базы данных и другие объекты.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A678F7-0A89-F8A3-19A1-200CD7C9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53" y="2251245"/>
            <a:ext cx="5556113" cy="3739185"/>
          </a:xfrm>
          <a:prstGeom prst="rect">
            <a:avLst/>
          </a:prstGeom>
          <a:ln w="114300">
            <a:solidFill>
              <a:srgbClr val="0F608F"/>
            </a:solidFill>
          </a:ln>
        </p:spPr>
      </p:pic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6226BEA-6583-4326-182B-A6D4E0539674}"/>
              </a:ext>
            </a:extLst>
          </p:cNvPr>
          <p:cNvSpPr/>
          <p:nvPr/>
        </p:nvSpPr>
        <p:spPr>
          <a:xfrm>
            <a:off x="5372100" y="1662020"/>
            <a:ext cx="5842000" cy="33855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549900" y="1692797"/>
            <a:ext cx="5416395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400" dirty="0">
                <a:solidFill>
                  <a:srgbClr val="0F5F90"/>
                </a:solidFill>
              </a:rPr>
              <a:t>Общая для всех мандантов функциональность репозитария</a:t>
            </a:r>
            <a:endParaRPr lang="ru-RU" sz="11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58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14514</TotalTime>
  <Words>2580</Words>
  <Application>Microsoft Macintosh PowerPoint</Application>
  <PresentationFormat>Широкоэкранный</PresentationFormat>
  <Paragraphs>401</Paragraphs>
  <Slides>66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3" baseType="lpstr">
      <vt:lpstr>Noto Sans</vt:lpstr>
      <vt:lpstr>Calibri</vt:lpstr>
      <vt:lpstr>Arial</vt:lpstr>
      <vt:lpstr>Prata</vt:lpstr>
      <vt:lpstr>Consolas</vt:lpstr>
      <vt:lpstr>American Typewriter</vt:lpstr>
      <vt:lpstr>Тема Office</vt:lpstr>
      <vt:lpstr>Введение в ABAP- инструментальные средства</vt:lpstr>
      <vt:lpstr>Глава 2</vt:lpstr>
      <vt:lpstr>Цели главы</vt:lpstr>
      <vt:lpstr>Содержание главы</vt:lpstr>
      <vt:lpstr>Урок: Репозитарий и навигатор по объектам</vt:lpstr>
      <vt:lpstr>Обзор урока</vt:lpstr>
      <vt:lpstr>Цели урока</vt:lpstr>
      <vt:lpstr>Практический пример</vt:lpstr>
      <vt:lpstr>Введение в репозитарий</vt:lpstr>
      <vt:lpstr>Введение в репозитарий</vt:lpstr>
      <vt:lpstr>Инструменты поиска в репозитарии</vt:lpstr>
      <vt:lpstr>Инструменты поиска в репозитарии</vt:lpstr>
      <vt:lpstr>Работа с навигатором по объектам</vt:lpstr>
      <vt:lpstr>Структура экрана в навигаторе по объектам</vt:lpstr>
      <vt:lpstr>Работа с областью навигации</vt:lpstr>
      <vt:lpstr>Функции в инструментальной области</vt:lpstr>
      <vt:lpstr>Синхронизация области навигации и инструментальной области</vt:lpstr>
      <vt:lpstr>Резюме по уроку</vt:lpstr>
      <vt:lpstr>Урок: Разработка программ и организация разработок</vt:lpstr>
      <vt:lpstr>Обзор урока</vt:lpstr>
      <vt:lpstr>Цели урока</vt:lpstr>
      <vt:lpstr>Практический пример</vt:lpstr>
      <vt:lpstr>Организация разработок</vt:lpstr>
      <vt:lpstr>Организация проекта разработок в запросе на изменение</vt:lpstr>
      <vt:lpstr>Создание пакетов</vt:lpstr>
      <vt:lpstr>Настройка атрибута пакета (пример)</vt:lpstr>
      <vt:lpstr>Атрибуты имеют следующее значение:</vt:lpstr>
      <vt:lpstr>Можно выбрать один из трех типов пакета:</vt:lpstr>
      <vt:lpstr>Указание пути переноса </vt:lpstr>
      <vt:lpstr>Презентация PowerPoint</vt:lpstr>
      <vt:lpstr>Язык программирования ABAP: Введение</vt:lpstr>
      <vt:lpstr>Общий ABAP-синтаксис I</vt:lpstr>
      <vt:lpstr>Общий ABAP-синтаксис II</vt:lpstr>
      <vt:lpstr>Код возврата ABAP-операторов</vt:lpstr>
      <vt:lpstr>Документация по ключевым словам в ABAP-редакторе</vt:lpstr>
      <vt:lpstr>Создание ABAP-программы</vt:lpstr>
      <vt:lpstr>Создание ABAP-программы</vt:lpstr>
      <vt:lpstr>Создание ABAP-программы</vt:lpstr>
      <vt:lpstr>Активация ABAP-программы</vt:lpstr>
      <vt:lpstr>Активация объекта включает в себя следующие функции: </vt:lpstr>
      <vt:lpstr>Создание динамических объектов</vt:lpstr>
      <vt:lpstr>Если программа имеет как активную, так и неактивную версию, то в отношении обеих версий справедливо следующее:</vt:lpstr>
      <vt:lpstr>Создание транзакций</vt:lpstr>
      <vt:lpstr>Создание транзакций</vt:lpstr>
      <vt:lpstr>Создание транзакций</vt:lpstr>
      <vt:lpstr>Добавление транзакций к личным фаворитам</vt:lpstr>
      <vt:lpstr>Закрытие проектов разработок</vt:lpstr>
      <vt:lpstr>Закрытие проекта  путём деблокирования запроса (руководителем проекта)</vt:lpstr>
      <vt:lpstr>Упражнение 1: Организация разработок</vt:lpstr>
      <vt:lpstr>Цели упражнения</vt:lpstr>
      <vt:lpstr>Практический пример</vt:lpstr>
      <vt:lpstr>Задание 1: Вход в систему</vt:lpstr>
      <vt:lpstr>Задание 2: Создание пакета</vt:lpstr>
      <vt:lpstr>Упражнение 2: Разработка ABAP-программ</vt:lpstr>
      <vt:lpstr>Цели упражнения</vt:lpstr>
      <vt:lpstr>Практический пример</vt:lpstr>
      <vt:lpstr>Задание 1: Создание программы</vt:lpstr>
      <vt:lpstr>Задание 2: Изменение программы</vt:lpstr>
      <vt:lpstr>Упражнение 3: Создание транзакций</vt:lpstr>
      <vt:lpstr>Цели упражнения</vt:lpstr>
      <vt:lpstr>Практический пример</vt:lpstr>
      <vt:lpstr>Задание 1: Создание транзакции</vt:lpstr>
      <vt:lpstr>Задание 2: Определение фаворитов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Табаев Ринат Дамирович</cp:lastModifiedBy>
  <cp:revision>159</cp:revision>
  <dcterms:created xsi:type="dcterms:W3CDTF">2020-12-17T14:35:48Z</dcterms:created>
  <dcterms:modified xsi:type="dcterms:W3CDTF">2022-06-07T03:08:53Z</dcterms:modified>
</cp:coreProperties>
</file>